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318" r:id="rId2"/>
    <p:sldId id="256" r:id="rId3"/>
    <p:sldId id="261" r:id="rId4"/>
    <p:sldId id="295" r:id="rId5"/>
    <p:sldId id="259" r:id="rId6"/>
    <p:sldId id="316" r:id="rId7"/>
    <p:sldId id="287" r:id="rId8"/>
    <p:sldId id="308" r:id="rId9"/>
    <p:sldId id="283" r:id="rId10"/>
    <p:sldId id="309" r:id="rId11"/>
    <p:sldId id="310" r:id="rId12"/>
    <p:sldId id="311" r:id="rId13"/>
    <p:sldId id="306" r:id="rId14"/>
    <p:sldId id="302" r:id="rId15"/>
    <p:sldId id="312" r:id="rId16"/>
    <p:sldId id="314" r:id="rId17"/>
    <p:sldId id="315" r:id="rId18"/>
    <p:sldId id="313" r:id="rId19"/>
    <p:sldId id="272" r:id="rId20"/>
    <p:sldId id="317"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F6F4"/>
    <a:srgbClr val="83B1D0"/>
    <a:srgbClr val="E3E3E1"/>
    <a:srgbClr val="EEEBE8"/>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68043" autoAdjust="0"/>
  </p:normalViewPr>
  <p:slideViewPr>
    <p:cSldViewPr>
      <p:cViewPr varScale="1">
        <p:scale>
          <a:sx n="50" d="100"/>
          <a:sy n="50" d="100"/>
        </p:scale>
        <p:origin x="1314" y="60"/>
      </p:cViewPr>
      <p:guideLst>
        <p:guide orient="horz" pos="2160"/>
        <p:guide pos="2880"/>
      </p:guideLst>
    </p:cSldViewPr>
  </p:slideViewPr>
  <p:outlineViewPr>
    <p:cViewPr>
      <p:scale>
        <a:sx n="33" d="100"/>
        <a:sy n="33" d="100"/>
      </p:scale>
      <p:origin x="0" y="-21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B1BF7-BF6C-4F5E-8D2D-EA9493C76A36}" type="doc">
      <dgm:prSet loTypeId="urn:microsoft.com/office/officeart/2005/8/layout/chevron2" loCatId="list" qsTypeId="urn:microsoft.com/office/officeart/2005/8/quickstyle/simple5" qsCatId="simple" csTypeId="urn:microsoft.com/office/officeart/2005/8/colors/colorful4" csCatId="colorful" phldr="1"/>
      <dgm:spPr/>
      <dgm:t>
        <a:bodyPr/>
        <a:lstStyle/>
        <a:p>
          <a:endParaRPr lang="en-US"/>
        </a:p>
      </dgm:t>
    </dgm:pt>
    <dgm:pt modelId="{A27810F8-596F-4381-8AA5-2A6F57281FC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1</a:t>
          </a:r>
          <a:endParaRPr lang="en-US" b="1" dirty="0"/>
        </a:p>
      </dgm:t>
    </dgm:pt>
    <dgm:pt modelId="{1F888185-2F4D-4D1C-89A8-852065A3D9BE}" type="parTrans" cxnId="{DD58776C-FEA7-43E2-A983-19C6CFE1A126}">
      <dgm:prSet/>
      <dgm:spPr/>
      <dgm:t>
        <a:bodyPr/>
        <a:lstStyle/>
        <a:p>
          <a:endParaRPr lang="en-US"/>
        </a:p>
      </dgm:t>
    </dgm:pt>
    <dgm:pt modelId="{8EA8213B-E268-43CE-A04C-F13ED373E319}" type="sibTrans" cxnId="{DD58776C-FEA7-43E2-A983-19C6CFE1A126}">
      <dgm:prSet/>
      <dgm:spPr/>
      <dgm:t>
        <a:bodyPr/>
        <a:lstStyle/>
        <a:p>
          <a:endParaRPr lang="en-US"/>
        </a:p>
      </dgm:t>
    </dgm:pt>
    <dgm:pt modelId="{200E277F-F1DF-4C14-92B7-83B57294552F}">
      <dgm:prSet phldrT="[Text]" custT="1"/>
      <dgm:spPr>
        <a:solidFill>
          <a:schemeClr val="accent1">
            <a:lumMod val="20000"/>
            <a:lumOff val="8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dirty="0" smtClean="0"/>
            <a:t>Ask and answer</a:t>
          </a:r>
          <a:endParaRPr lang="en-US" sz="2400" b="1" dirty="0"/>
        </a:p>
      </dgm:t>
    </dgm:pt>
    <dgm:pt modelId="{B6A2BCF9-EBE8-4D97-97D3-8289D7FB774E}" type="parTrans" cxnId="{01601C05-18EA-4F98-B6A1-7B3FF8B497D4}">
      <dgm:prSet/>
      <dgm:spPr/>
      <dgm:t>
        <a:bodyPr/>
        <a:lstStyle/>
        <a:p>
          <a:endParaRPr lang="en-US"/>
        </a:p>
      </dgm:t>
    </dgm:pt>
    <dgm:pt modelId="{B940EA95-D8BA-406E-A1C4-85E535DB03B3}" type="sibTrans" cxnId="{01601C05-18EA-4F98-B6A1-7B3FF8B497D4}">
      <dgm:prSet/>
      <dgm:spPr/>
      <dgm:t>
        <a:bodyPr/>
        <a:lstStyle/>
        <a:p>
          <a:endParaRPr lang="en-US"/>
        </a:p>
      </dgm:t>
    </dgm:pt>
    <dgm:pt modelId="{F4892631-8758-44A7-B3DE-1E31A58F8277}">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2</a:t>
          </a:r>
          <a:endParaRPr lang="en-US" b="1" dirty="0"/>
        </a:p>
      </dgm:t>
    </dgm:pt>
    <dgm:pt modelId="{E89501C3-180F-4904-9087-1547936E1CDC}" type="parTrans" cxnId="{7260B88E-E0F0-4169-8517-7699986F0E17}">
      <dgm:prSet/>
      <dgm:spPr/>
      <dgm:t>
        <a:bodyPr/>
        <a:lstStyle/>
        <a:p>
          <a:endParaRPr lang="en-US"/>
        </a:p>
      </dgm:t>
    </dgm:pt>
    <dgm:pt modelId="{05FF311C-0B52-40D3-8B2E-FC107EE1C51D}" type="sibTrans" cxnId="{7260B88E-E0F0-4169-8517-7699986F0E17}">
      <dgm:prSet/>
      <dgm:spPr/>
      <dgm:t>
        <a:bodyPr/>
        <a:lstStyle/>
        <a:p>
          <a:endParaRPr lang="en-US"/>
        </a:p>
      </dgm:t>
    </dgm:pt>
    <dgm:pt modelId="{7B2C53BF-BBE9-47B4-80B8-8068779738B3}">
      <dgm:prSet phldrT="[Text]" custT="1"/>
      <dgm:spPr>
        <a:solidFill>
          <a:schemeClr val="accent5">
            <a:lumMod val="20000"/>
            <a:lumOff val="8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dirty="0" smtClean="0"/>
            <a:t>Participate in short dialogues on familiar topics</a:t>
          </a:r>
          <a:endParaRPr lang="en-US" sz="2400" b="1" dirty="0"/>
        </a:p>
      </dgm:t>
    </dgm:pt>
    <dgm:pt modelId="{E9E3A037-AC00-40E2-80DC-20AB5CE2EF5E}" type="parTrans" cxnId="{19236012-6DA2-4BE5-BC16-3E47E69B8A9C}">
      <dgm:prSet/>
      <dgm:spPr/>
      <dgm:t>
        <a:bodyPr/>
        <a:lstStyle/>
        <a:p>
          <a:endParaRPr lang="en-US"/>
        </a:p>
      </dgm:t>
    </dgm:pt>
    <dgm:pt modelId="{4F6619A6-B763-45F8-BEF1-6E72F782795F}" type="sibTrans" cxnId="{19236012-6DA2-4BE5-BC16-3E47E69B8A9C}">
      <dgm:prSet/>
      <dgm:spPr/>
      <dgm:t>
        <a:bodyPr/>
        <a:lstStyle/>
        <a:p>
          <a:endParaRPr lang="en-US"/>
        </a:p>
      </dgm:t>
    </dgm:pt>
    <dgm:pt modelId="{417014A5-A98F-42EF-AA18-41D44B886537}">
      <dgm:prSet phldrT="[Text]"/>
      <dgm:spPr>
        <a:solidFill>
          <a:schemeClr val="accent5">
            <a:lumMod val="20000"/>
            <a:lumOff val="8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700" dirty="0"/>
        </a:p>
      </dgm:t>
    </dgm:pt>
    <dgm:pt modelId="{B1915C0F-6671-4F16-A4B4-90166D309882}" type="parTrans" cxnId="{379932E7-8811-49DD-AB35-E3003CF8E013}">
      <dgm:prSet/>
      <dgm:spPr/>
      <dgm:t>
        <a:bodyPr/>
        <a:lstStyle/>
        <a:p>
          <a:endParaRPr lang="en-US"/>
        </a:p>
      </dgm:t>
    </dgm:pt>
    <dgm:pt modelId="{AAE98C29-CE2A-4B80-B270-1A76A9428B42}" type="sibTrans" cxnId="{379932E7-8811-49DD-AB35-E3003CF8E013}">
      <dgm:prSet/>
      <dgm:spPr/>
      <dgm:t>
        <a:bodyPr/>
        <a:lstStyle/>
        <a:p>
          <a:endParaRPr lang="en-US"/>
        </a:p>
      </dgm:t>
    </dgm:pt>
    <dgm:pt modelId="{91E6EB8C-C635-4C88-A6F3-46F59B5FC9F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3</a:t>
          </a:r>
          <a:endParaRPr lang="en-US" b="1" dirty="0"/>
        </a:p>
      </dgm:t>
    </dgm:pt>
    <dgm:pt modelId="{0DEA1927-630E-450E-8F0F-74F97B47546A}" type="parTrans" cxnId="{A9718BF1-5D44-4833-8092-46ECAB0E1824}">
      <dgm:prSet/>
      <dgm:spPr/>
      <dgm:t>
        <a:bodyPr/>
        <a:lstStyle/>
        <a:p>
          <a:endParaRPr lang="en-US"/>
        </a:p>
      </dgm:t>
    </dgm:pt>
    <dgm:pt modelId="{C322F3D4-7A67-455C-BF3C-D28733FE680F}" type="sibTrans" cxnId="{A9718BF1-5D44-4833-8092-46ECAB0E1824}">
      <dgm:prSet/>
      <dgm:spPr/>
      <dgm:t>
        <a:bodyPr/>
        <a:lstStyle/>
        <a:p>
          <a:endParaRPr lang="en-US"/>
        </a:p>
      </dgm:t>
    </dgm:pt>
    <dgm:pt modelId="{0AE807DB-5219-472B-BFF0-1DAF305B122B}">
      <dgm:prSet phldrT="[Text]" custT="1"/>
      <dgm:spPr>
        <a:solidFill>
          <a:schemeClr val="accent4">
            <a:lumMod val="20000"/>
            <a:lumOff val="8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dirty="0" smtClean="0"/>
            <a:t>Fill in the gaps with appropriate verbs</a:t>
          </a:r>
          <a:endParaRPr lang="en-US" sz="2400" b="1" dirty="0"/>
        </a:p>
      </dgm:t>
    </dgm:pt>
    <dgm:pt modelId="{34BA14EA-C3DE-4A91-9D32-6B3B886AA078}" type="parTrans" cxnId="{BE7B60D8-2AF8-43B0-AF38-EF7566DD7D88}">
      <dgm:prSet/>
      <dgm:spPr/>
      <dgm:t>
        <a:bodyPr/>
        <a:lstStyle/>
        <a:p>
          <a:endParaRPr lang="en-US"/>
        </a:p>
      </dgm:t>
    </dgm:pt>
    <dgm:pt modelId="{8BD74B99-D9BE-443A-A435-28DB553AE718}" type="sibTrans" cxnId="{BE7B60D8-2AF8-43B0-AF38-EF7566DD7D88}">
      <dgm:prSet/>
      <dgm:spPr/>
      <dgm:t>
        <a:bodyPr/>
        <a:lstStyle/>
        <a:p>
          <a:endParaRPr lang="en-US"/>
        </a:p>
      </dgm:t>
    </dgm:pt>
    <dgm:pt modelId="{CF5B50F1-983F-4101-90ED-514D5CF66250}">
      <dgm:prSet phldrT="[Text]" custT="1"/>
      <dgm:spPr>
        <a:solidFill>
          <a:schemeClr val="accent5">
            <a:lumMod val="20000"/>
            <a:lumOff val="8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2400" b="1" dirty="0"/>
        </a:p>
      </dgm:t>
    </dgm:pt>
    <dgm:pt modelId="{9A7EB683-08AA-43D3-BBEF-7007693C6088}" type="parTrans" cxnId="{F42BF948-FD24-4F4D-AE79-D811699BF382}">
      <dgm:prSet/>
      <dgm:spPr/>
      <dgm:t>
        <a:bodyPr/>
        <a:lstStyle/>
        <a:p>
          <a:endParaRPr lang="en-US"/>
        </a:p>
      </dgm:t>
    </dgm:pt>
    <dgm:pt modelId="{7BCB55B4-9D86-488D-A349-56A6DD1DE921}" type="sibTrans" cxnId="{F42BF948-FD24-4F4D-AE79-D811699BF382}">
      <dgm:prSet/>
      <dgm:spPr/>
      <dgm:t>
        <a:bodyPr/>
        <a:lstStyle/>
        <a:p>
          <a:endParaRPr lang="en-US"/>
        </a:p>
      </dgm:t>
    </dgm:pt>
    <dgm:pt modelId="{51C87534-C8B1-4284-B949-B6E59B8A3B83}" type="pres">
      <dgm:prSet presAssocID="{84FB1BF7-BF6C-4F5E-8D2D-EA9493C76A36}" presName="linearFlow" presStyleCnt="0">
        <dgm:presLayoutVars>
          <dgm:dir/>
          <dgm:animLvl val="lvl"/>
          <dgm:resizeHandles val="exact"/>
        </dgm:presLayoutVars>
      </dgm:prSet>
      <dgm:spPr/>
      <dgm:t>
        <a:bodyPr/>
        <a:lstStyle/>
        <a:p>
          <a:endParaRPr lang="en-US"/>
        </a:p>
      </dgm:t>
    </dgm:pt>
    <dgm:pt modelId="{C44B1DD3-AB35-4048-A933-6A2DC886F8F0}" type="pres">
      <dgm:prSet presAssocID="{A27810F8-596F-4381-8AA5-2A6F57281FC8}" presName="composite" presStyleCnt="0"/>
      <dgm:spPr/>
    </dgm:pt>
    <dgm:pt modelId="{B8FF6A54-3793-4D91-AEF6-25766B2CD8A3}" type="pres">
      <dgm:prSet presAssocID="{A27810F8-596F-4381-8AA5-2A6F57281FC8}" presName="parentText" presStyleLbl="alignNode1" presStyleIdx="0" presStyleCnt="3">
        <dgm:presLayoutVars>
          <dgm:chMax val="1"/>
          <dgm:bulletEnabled val="1"/>
        </dgm:presLayoutVars>
      </dgm:prSet>
      <dgm:spPr/>
      <dgm:t>
        <a:bodyPr/>
        <a:lstStyle/>
        <a:p>
          <a:endParaRPr lang="en-US"/>
        </a:p>
      </dgm:t>
    </dgm:pt>
    <dgm:pt modelId="{DF8CE800-ED68-4DD6-8567-BED64ED2B9D1}" type="pres">
      <dgm:prSet presAssocID="{A27810F8-596F-4381-8AA5-2A6F57281FC8}" presName="descendantText" presStyleLbl="alignAcc1" presStyleIdx="0" presStyleCnt="3" custLinFactNeighborX="549" custLinFactNeighborY="-2755">
        <dgm:presLayoutVars>
          <dgm:bulletEnabled val="1"/>
        </dgm:presLayoutVars>
      </dgm:prSet>
      <dgm:spPr/>
      <dgm:t>
        <a:bodyPr/>
        <a:lstStyle/>
        <a:p>
          <a:endParaRPr lang="en-US"/>
        </a:p>
      </dgm:t>
    </dgm:pt>
    <dgm:pt modelId="{BCC8A9DB-4B83-4CD2-AFCA-54E2F0CFB487}" type="pres">
      <dgm:prSet presAssocID="{8EA8213B-E268-43CE-A04C-F13ED373E319}" presName="sp" presStyleCnt="0"/>
      <dgm:spPr/>
    </dgm:pt>
    <dgm:pt modelId="{E59653BC-3CAE-4263-A8D1-BD65509395DE}" type="pres">
      <dgm:prSet presAssocID="{F4892631-8758-44A7-B3DE-1E31A58F8277}" presName="composite" presStyleCnt="0"/>
      <dgm:spPr/>
    </dgm:pt>
    <dgm:pt modelId="{503189F6-8585-4FDE-8ED0-C847157B990E}" type="pres">
      <dgm:prSet presAssocID="{F4892631-8758-44A7-B3DE-1E31A58F8277}" presName="parentText" presStyleLbl="alignNode1" presStyleIdx="1" presStyleCnt="3">
        <dgm:presLayoutVars>
          <dgm:chMax val="1"/>
          <dgm:bulletEnabled val="1"/>
        </dgm:presLayoutVars>
      </dgm:prSet>
      <dgm:spPr/>
      <dgm:t>
        <a:bodyPr/>
        <a:lstStyle/>
        <a:p>
          <a:endParaRPr lang="en-US"/>
        </a:p>
      </dgm:t>
    </dgm:pt>
    <dgm:pt modelId="{1A102E22-0AB2-45AD-B203-6DC829E609BE}" type="pres">
      <dgm:prSet presAssocID="{F4892631-8758-44A7-B3DE-1E31A58F8277}" presName="descendantText" presStyleLbl="alignAcc1" presStyleIdx="1" presStyleCnt="3" custScaleY="125065">
        <dgm:presLayoutVars>
          <dgm:bulletEnabled val="1"/>
        </dgm:presLayoutVars>
      </dgm:prSet>
      <dgm:spPr/>
      <dgm:t>
        <a:bodyPr/>
        <a:lstStyle/>
        <a:p>
          <a:endParaRPr lang="en-US"/>
        </a:p>
      </dgm:t>
    </dgm:pt>
    <dgm:pt modelId="{1EB35885-76FB-4C44-8F93-CA7F6838ADE6}" type="pres">
      <dgm:prSet presAssocID="{05FF311C-0B52-40D3-8B2E-FC107EE1C51D}" presName="sp" presStyleCnt="0"/>
      <dgm:spPr/>
    </dgm:pt>
    <dgm:pt modelId="{7334788B-6216-4241-A409-20CB593D786A}" type="pres">
      <dgm:prSet presAssocID="{91E6EB8C-C635-4C88-A6F3-46F59B5FC9F2}" presName="composite" presStyleCnt="0"/>
      <dgm:spPr/>
    </dgm:pt>
    <dgm:pt modelId="{9986C040-90EA-4B3E-963A-06894F4BD1EB}" type="pres">
      <dgm:prSet presAssocID="{91E6EB8C-C635-4C88-A6F3-46F59B5FC9F2}" presName="parentText" presStyleLbl="alignNode1" presStyleIdx="2" presStyleCnt="3">
        <dgm:presLayoutVars>
          <dgm:chMax val="1"/>
          <dgm:bulletEnabled val="1"/>
        </dgm:presLayoutVars>
      </dgm:prSet>
      <dgm:spPr/>
      <dgm:t>
        <a:bodyPr/>
        <a:lstStyle/>
        <a:p>
          <a:endParaRPr lang="en-US"/>
        </a:p>
      </dgm:t>
    </dgm:pt>
    <dgm:pt modelId="{5269A6E9-A96D-45E5-B1C2-2629B2F73EFD}" type="pres">
      <dgm:prSet presAssocID="{91E6EB8C-C635-4C88-A6F3-46F59B5FC9F2}" presName="descendantText" presStyleLbl="alignAcc1" presStyleIdx="2" presStyleCnt="3" custScaleY="137576">
        <dgm:presLayoutVars>
          <dgm:bulletEnabled val="1"/>
        </dgm:presLayoutVars>
      </dgm:prSet>
      <dgm:spPr/>
      <dgm:t>
        <a:bodyPr/>
        <a:lstStyle/>
        <a:p>
          <a:endParaRPr lang="en-US"/>
        </a:p>
      </dgm:t>
    </dgm:pt>
  </dgm:ptLst>
  <dgm:cxnLst>
    <dgm:cxn modelId="{379932E7-8811-49DD-AB35-E3003CF8E013}" srcId="{F4892631-8758-44A7-B3DE-1E31A58F8277}" destId="{417014A5-A98F-42EF-AA18-41D44B886537}" srcOrd="2" destOrd="0" parTransId="{B1915C0F-6671-4F16-A4B4-90166D309882}" sibTransId="{AAE98C29-CE2A-4B80-B270-1A76A9428B42}"/>
    <dgm:cxn modelId="{DD58776C-FEA7-43E2-A983-19C6CFE1A126}" srcId="{84FB1BF7-BF6C-4F5E-8D2D-EA9493C76A36}" destId="{A27810F8-596F-4381-8AA5-2A6F57281FC8}" srcOrd="0" destOrd="0" parTransId="{1F888185-2F4D-4D1C-89A8-852065A3D9BE}" sibTransId="{8EA8213B-E268-43CE-A04C-F13ED373E319}"/>
    <dgm:cxn modelId="{46F0FA16-5932-44C9-826A-00464D5A2388}" type="presOf" srcId="{F4892631-8758-44A7-B3DE-1E31A58F8277}" destId="{503189F6-8585-4FDE-8ED0-C847157B990E}" srcOrd="0" destOrd="0" presId="urn:microsoft.com/office/officeart/2005/8/layout/chevron2"/>
    <dgm:cxn modelId="{A9718BF1-5D44-4833-8092-46ECAB0E1824}" srcId="{84FB1BF7-BF6C-4F5E-8D2D-EA9493C76A36}" destId="{91E6EB8C-C635-4C88-A6F3-46F59B5FC9F2}" srcOrd="2" destOrd="0" parTransId="{0DEA1927-630E-450E-8F0F-74F97B47546A}" sibTransId="{C322F3D4-7A67-455C-BF3C-D28733FE680F}"/>
    <dgm:cxn modelId="{FB989E88-D746-44E2-A113-0B28C9B59665}" type="presOf" srcId="{417014A5-A98F-42EF-AA18-41D44B886537}" destId="{1A102E22-0AB2-45AD-B203-6DC829E609BE}" srcOrd="0" destOrd="2" presId="urn:microsoft.com/office/officeart/2005/8/layout/chevron2"/>
    <dgm:cxn modelId="{F9F4340F-EB92-468A-A1A9-AC6DE96DAD19}" type="presOf" srcId="{0AE807DB-5219-472B-BFF0-1DAF305B122B}" destId="{5269A6E9-A96D-45E5-B1C2-2629B2F73EFD}" srcOrd="0" destOrd="0" presId="urn:microsoft.com/office/officeart/2005/8/layout/chevron2"/>
    <dgm:cxn modelId="{7260B88E-E0F0-4169-8517-7699986F0E17}" srcId="{84FB1BF7-BF6C-4F5E-8D2D-EA9493C76A36}" destId="{F4892631-8758-44A7-B3DE-1E31A58F8277}" srcOrd="1" destOrd="0" parTransId="{E89501C3-180F-4904-9087-1547936E1CDC}" sibTransId="{05FF311C-0B52-40D3-8B2E-FC107EE1C51D}"/>
    <dgm:cxn modelId="{32C5829A-0B38-4BE1-A815-AC2B370B2966}" type="presOf" srcId="{91E6EB8C-C635-4C88-A6F3-46F59B5FC9F2}" destId="{9986C040-90EA-4B3E-963A-06894F4BD1EB}" srcOrd="0" destOrd="0" presId="urn:microsoft.com/office/officeart/2005/8/layout/chevron2"/>
    <dgm:cxn modelId="{01601C05-18EA-4F98-B6A1-7B3FF8B497D4}" srcId="{A27810F8-596F-4381-8AA5-2A6F57281FC8}" destId="{200E277F-F1DF-4C14-92B7-83B57294552F}" srcOrd="0" destOrd="0" parTransId="{B6A2BCF9-EBE8-4D97-97D3-8289D7FB774E}" sibTransId="{B940EA95-D8BA-406E-A1C4-85E535DB03B3}"/>
    <dgm:cxn modelId="{19236012-6DA2-4BE5-BC16-3E47E69B8A9C}" srcId="{F4892631-8758-44A7-B3DE-1E31A58F8277}" destId="{7B2C53BF-BBE9-47B4-80B8-8068779738B3}" srcOrd="1" destOrd="0" parTransId="{E9E3A037-AC00-40E2-80DC-20AB5CE2EF5E}" sibTransId="{4F6619A6-B763-45F8-BEF1-6E72F782795F}"/>
    <dgm:cxn modelId="{BE7B60D8-2AF8-43B0-AF38-EF7566DD7D88}" srcId="{91E6EB8C-C635-4C88-A6F3-46F59B5FC9F2}" destId="{0AE807DB-5219-472B-BFF0-1DAF305B122B}" srcOrd="0" destOrd="0" parTransId="{34BA14EA-C3DE-4A91-9D32-6B3B886AA078}" sibTransId="{8BD74B99-D9BE-443A-A435-28DB553AE718}"/>
    <dgm:cxn modelId="{F42BF948-FD24-4F4D-AE79-D811699BF382}" srcId="{F4892631-8758-44A7-B3DE-1E31A58F8277}" destId="{CF5B50F1-983F-4101-90ED-514D5CF66250}" srcOrd="0" destOrd="0" parTransId="{9A7EB683-08AA-43D3-BBEF-7007693C6088}" sibTransId="{7BCB55B4-9D86-488D-A349-56A6DD1DE921}"/>
    <dgm:cxn modelId="{243E1574-08AB-48AC-89E7-0184855C04FC}" type="presOf" srcId="{A27810F8-596F-4381-8AA5-2A6F57281FC8}" destId="{B8FF6A54-3793-4D91-AEF6-25766B2CD8A3}" srcOrd="0" destOrd="0" presId="urn:microsoft.com/office/officeart/2005/8/layout/chevron2"/>
    <dgm:cxn modelId="{084B7DDE-9118-4A0F-8425-54E01806B6A7}" type="presOf" srcId="{7B2C53BF-BBE9-47B4-80B8-8068779738B3}" destId="{1A102E22-0AB2-45AD-B203-6DC829E609BE}" srcOrd="0" destOrd="1" presId="urn:microsoft.com/office/officeart/2005/8/layout/chevron2"/>
    <dgm:cxn modelId="{181AAC52-595A-4ABD-8E24-0202044DD642}" type="presOf" srcId="{200E277F-F1DF-4C14-92B7-83B57294552F}" destId="{DF8CE800-ED68-4DD6-8567-BED64ED2B9D1}" srcOrd="0" destOrd="0" presId="urn:microsoft.com/office/officeart/2005/8/layout/chevron2"/>
    <dgm:cxn modelId="{C813F67A-F916-47B4-AD51-B635E890D8B5}" type="presOf" srcId="{84FB1BF7-BF6C-4F5E-8D2D-EA9493C76A36}" destId="{51C87534-C8B1-4284-B949-B6E59B8A3B83}" srcOrd="0" destOrd="0" presId="urn:microsoft.com/office/officeart/2005/8/layout/chevron2"/>
    <dgm:cxn modelId="{837F9697-BCFA-4697-86E0-DC2D208A8AA9}" type="presOf" srcId="{CF5B50F1-983F-4101-90ED-514D5CF66250}" destId="{1A102E22-0AB2-45AD-B203-6DC829E609BE}" srcOrd="0" destOrd="0" presId="urn:microsoft.com/office/officeart/2005/8/layout/chevron2"/>
    <dgm:cxn modelId="{52D23597-DDA9-4B0C-A531-645147CA6016}" type="presParOf" srcId="{51C87534-C8B1-4284-B949-B6E59B8A3B83}" destId="{C44B1DD3-AB35-4048-A933-6A2DC886F8F0}" srcOrd="0" destOrd="0" presId="urn:microsoft.com/office/officeart/2005/8/layout/chevron2"/>
    <dgm:cxn modelId="{1210B66D-2399-4FD3-8266-691AAFE3684C}" type="presParOf" srcId="{C44B1DD3-AB35-4048-A933-6A2DC886F8F0}" destId="{B8FF6A54-3793-4D91-AEF6-25766B2CD8A3}" srcOrd="0" destOrd="0" presId="urn:microsoft.com/office/officeart/2005/8/layout/chevron2"/>
    <dgm:cxn modelId="{AADEA4A5-421D-4D3B-AD90-DDAC5A87FBB7}" type="presParOf" srcId="{C44B1DD3-AB35-4048-A933-6A2DC886F8F0}" destId="{DF8CE800-ED68-4DD6-8567-BED64ED2B9D1}" srcOrd="1" destOrd="0" presId="urn:microsoft.com/office/officeart/2005/8/layout/chevron2"/>
    <dgm:cxn modelId="{BACCDA0B-F69B-4A35-8C0B-FFB5D7CB2A64}" type="presParOf" srcId="{51C87534-C8B1-4284-B949-B6E59B8A3B83}" destId="{BCC8A9DB-4B83-4CD2-AFCA-54E2F0CFB487}" srcOrd="1" destOrd="0" presId="urn:microsoft.com/office/officeart/2005/8/layout/chevron2"/>
    <dgm:cxn modelId="{CBB6DB44-90E1-4637-ACB7-A58B23EEEB41}" type="presParOf" srcId="{51C87534-C8B1-4284-B949-B6E59B8A3B83}" destId="{E59653BC-3CAE-4263-A8D1-BD65509395DE}" srcOrd="2" destOrd="0" presId="urn:microsoft.com/office/officeart/2005/8/layout/chevron2"/>
    <dgm:cxn modelId="{00A37C4F-3A94-4365-BC6E-AA3B8559860D}" type="presParOf" srcId="{E59653BC-3CAE-4263-A8D1-BD65509395DE}" destId="{503189F6-8585-4FDE-8ED0-C847157B990E}" srcOrd="0" destOrd="0" presId="urn:microsoft.com/office/officeart/2005/8/layout/chevron2"/>
    <dgm:cxn modelId="{7DC6BFB8-40E9-4110-ACEC-3617050CB97C}" type="presParOf" srcId="{E59653BC-3CAE-4263-A8D1-BD65509395DE}" destId="{1A102E22-0AB2-45AD-B203-6DC829E609BE}" srcOrd="1" destOrd="0" presId="urn:microsoft.com/office/officeart/2005/8/layout/chevron2"/>
    <dgm:cxn modelId="{67AE06AD-8BF2-43A8-BAF8-D0D031CBC713}" type="presParOf" srcId="{51C87534-C8B1-4284-B949-B6E59B8A3B83}" destId="{1EB35885-76FB-4C44-8F93-CA7F6838ADE6}" srcOrd="3" destOrd="0" presId="urn:microsoft.com/office/officeart/2005/8/layout/chevron2"/>
    <dgm:cxn modelId="{D6EC0A98-66EE-4B4A-8E92-C70238FB22A6}" type="presParOf" srcId="{51C87534-C8B1-4284-B949-B6E59B8A3B83}" destId="{7334788B-6216-4241-A409-20CB593D786A}" srcOrd="4" destOrd="0" presId="urn:microsoft.com/office/officeart/2005/8/layout/chevron2"/>
    <dgm:cxn modelId="{3EF5F652-93B6-4B53-A11F-CFFD7D257897}" type="presParOf" srcId="{7334788B-6216-4241-A409-20CB593D786A}" destId="{9986C040-90EA-4B3E-963A-06894F4BD1EB}" srcOrd="0" destOrd="0" presId="urn:microsoft.com/office/officeart/2005/8/layout/chevron2"/>
    <dgm:cxn modelId="{EDD26388-ADB3-4D2F-BFDD-776B6F725BE5}" type="presParOf" srcId="{7334788B-6216-4241-A409-20CB593D786A}" destId="{5269A6E9-A96D-45E5-B1C2-2629B2F73E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F6A54-3793-4D91-AEF6-25766B2CD8A3}">
      <dsp:nvSpPr>
        <dsp:cNvPr id="0" name=""/>
        <dsp:cNvSpPr/>
      </dsp:nvSpPr>
      <dsp:spPr>
        <a:xfrm rot="5400000">
          <a:off x="-181073" y="184544"/>
          <a:ext cx="1207155" cy="845008"/>
        </a:xfrm>
        <a:prstGeom prst="chevron">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1</a:t>
          </a:r>
          <a:endParaRPr lang="en-US" sz="2300" b="1" kern="1200" dirty="0"/>
        </a:p>
      </dsp:txBody>
      <dsp:txXfrm rot="-5400000">
        <a:off x="1" y="425974"/>
        <a:ext cx="845008" cy="362147"/>
      </dsp:txXfrm>
    </dsp:sp>
    <dsp:sp modelId="{DF8CE800-ED68-4DD6-8567-BED64ED2B9D1}">
      <dsp:nvSpPr>
        <dsp:cNvPr id="0" name=""/>
        <dsp:cNvSpPr/>
      </dsp:nvSpPr>
      <dsp:spPr>
        <a:xfrm rot="5400000">
          <a:off x="3192478" y="-2347470"/>
          <a:ext cx="784651" cy="5479591"/>
        </a:xfrm>
        <a:prstGeom prst="round2SameRect">
          <a:avLst/>
        </a:prstGeom>
        <a:solidFill>
          <a:schemeClr val="accent1">
            <a:lumMod val="20000"/>
            <a:lumOff val="80000"/>
            <a:alpha val="9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Ask and answer</a:t>
          </a:r>
          <a:endParaRPr lang="en-US" sz="2400" b="1" kern="1200" dirty="0"/>
        </a:p>
      </dsp:txBody>
      <dsp:txXfrm rot="-5400000">
        <a:off x="845008" y="38304"/>
        <a:ext cx="5441287" cy="708043"/>
      </dsp:txXfrm>
    </dsp:sp>
    <dsp:sp modelId="{503189F6-8585-4FDE-8ED0-C847157B990E}">
      <dsp:nvSpPr>
        <dsp:cNvPr id="0" name=""/>
        <dsp:cNvSpPr/>
      </dsp:nvSpPr>
      <dsp:spPr>
        <a:xfrm rot="5400000">
          <a:off x="-181073" y="1305553"/>
          <a:ext cx="1207155" cy="845008"/>
        </a:xfrm>
        <a:prstGeom prst="chevron">
          <a:avLst/>
        </a:prstGeom>
        <a:gradFill rotWithShape="0">
          <a:gsLst>
            <a:gs pos="0">
              <a:schemeClr val="accent4">
                <a:hueOff val="-2250323"/>
                <a:satOff val="0"/>
                <a:lumOff val="8236"/>
                <a:alphaOff val="0"/>
                <a:tint val="60000"/>
                <a:satMod val="160000"/>
              </a:schemeClr>
            </a:gs>
            <a:gs pos="46000">
              <a:schemeClr val="accent4">
                <a:hueOff val="-2250323"/>
                <a:satOff val="0"/>
                <a:lumOff val="8236"/>
                <a:alphaOff val="0"/>
                <a:tint val="86000"/>
                <a:satMod val="160000"/>
              </a:schemeClr>
            </a:gs>
            <a:gs pos="100000">
              <a:schemeClr val="accent4">
                <a:hueOff val="-2250323"/>
                <a:satOff val="0"/>
                <a:lumOff val="8236"/>
                <a:alphaOff val="0"/>
                <a:shade val="40000"/>
                <a:satMod val="160000"/>
              </a:schemeClr>
            </a:gs>
          </a:gsLst>
          <a:path path="circle">
            <a:fillToRect l="50000" t="155000" r="50000" b="-55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2</a:t>
          </a:r>
          <a:endParaRPr lang="en-US" sz="2300" b="1" kern="1200" dirty="0"/>
        </a:p>
      </dsp:txBody>
      <dsp:txXfrm rot="-5400000">
        <a:off x="1" y="1546983"/>
        <a:ext cx="845008" cy="362147"/>
      </dsp:txXfrm>
    </dsp:sp>
    <dsp:sp modelId="{1A102E22-0AB2-45AD-B203-6DC829E609BE}">
      <dsp:nvSpPr>
        <dsp:cNvPr id="0" name=""/>
        <dsp:cNvSpPr/>
      </dsp:nvSpPr>
      <dsp:spPr>
        <a:xfrm rot="5400000">
          <a:off x="3094142" y="-1222989"/>
          <a:ext cx="981323" cy="5479591"/>
        </a:xfrm>
        <a:prstGeom prst="round2SameRect">
          <a:avLst/>
        </a:prstGeom>
        <a:solidFill>
          <a:schemeClr val="accent5">
            <a:lumMod val="20000"/>
            <a:lumOff val="80000"/>
            <a:alpha val="9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p>
        <a:p>
          <a:pPr marL="228600" lvl="1" indent="-228600" algn="l" defTabSz="1066800">
            <a:lnSpc>
              <a:spcPct val="90000"/>
            </a:lnSpc>
            <a:spcBef>
              <a:spcPct val="0"/>
            </a:spcBef>
            <a:spcAft>
              <a:spcPct val="15000"/>
            </a:spcAft>
            <a:buChar char="••"/>
          </a:pPr>
          <a:r>
            <a:rPr lang="en-US" sz="2400" b="1" kern="1200" dirty="0" smtClean="0"/>
            <a:t>Participate in short dialogues on familiar topics</a:t>
          </a:r>
          <a:endParaRPr lang="en-US" sz="2400" b="1" kern="1200" dirty="0"/>
        </a:p>
        <a:p>
          <a:pPr marL="171450" lvl="1" indent="-171450" algn="l" defTabSz="755650">
            <a:lnSpc>
              <a:spcPct val="90000"/>
            </a:lnSpc>
            <a:spcBef>
              <a:spcPct val="0"/>
            </a:spcBef>
            <a:spcAft>
              <a:spcPct val="15000"/>
            </a:spcAft>
            <a:buChar char="••"/>
          </a:pPr>
          <a:endParaRPr lang="en-US" sz="1700" kern="1200" dirty="0"/>
        </a:p>
      </dsp:txBody>
      <dsp:txXfrm rot="-5400000">
        <a:off x="845008" y="1074049"/>
        <a:ext cx="5431687" cy="885515"/>
      </dsp:txXfrm>
    </dsp:sp>
    <dsp:sp modelId="{9986C040-90EA-4B3E-963A-06894F4BD1EB}">
      <dsp:nvSpPr>
        <dsp:cNvPr id="0" name=""/>
        <dsp:cNvSpPr/>
      </dsp:nvSpPr>
      <dsp:spPr>
        <a:xfrm rot="5400000">
          <a:off x="-181073" y="2475646"/>
          <a:ext cx="1207155" cy="845008"/>
        </a:xfrm>
        <a:prstGeom prst="chevron">
          <a:avLst/>
        </a:prstGeom>
        <a:gradFill rotWithShape="0">
          <a:gsLst>
            <a:gs pos="0">
              <a:schemeClr val="accent4">
                <a:hueOff val="-4500646"/>
                <a:satOff val="0"/>
                <a:lumOff val="16471"/>
                <a:alphaOff val="0"/>
                <a:tint val="60000"/>
                <a:satMod val="160000"/>
              </a:schemeClr>
            </a:gs>
            <a:gs pos="46000">
              <a:schemeClr val="accent4">
                <a:hueOff val="-4500646"/>
                <a:satOff val="0"/>
                <a:lumOff val="16471"/>
                <a:alphaOff val="0"/>
                <a:tint val="86000"/>
                <a:satMod val="160000"/>
              </a:schemeClr>
            </a:gs>
            <a:gs pos="100000">
              <a:schemeClr val="accent4">
                <a:hueOff val="-4500646"/>
                <a:satOff val="0"/>
                <a:lumOff val="16471"/>
                <a:alphaOff val="0"/>
                <a:shade val="40000"/>
                <a:satMod val="160000"/>
              </a:schemeClr>
            </a:gs>
          </a:gsLst>
          <a:path path="circle">
            <a:fillToRect l="50000" t="155000" r="50000" b="-55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3</a:t>
          </a:r>
          <a:endParaRPr lang="en-US" sz="2300" b="1" kern="1200" dirty="0"/>
        </a:p>
      </dsp:txBody>
      <dsp:txXfrm rot="-5400000">
        <a:off x="1" y="2717076"/>
        <a:ext cx="845008" cy="362147"/>
      </dsp:txXfrm>
    </dsp:sp>
    <dsp:sp modelId="{5269A6E9-A96D-45E5-B1C2-2629B2F73EFD}">
      <dsp:nvSpPr>
        <dsp:cNvPr id="0" name=""/>
        <dsp:cNvSpPr/>
      </dsp:nvSpPr>
      <dsp:spPr>
        <a:xfrm rot="5400000">
          <a:off x="3045058" y="-52896"/>
          <a:ext cx="1079491" cy="5479591"/>
        </a:xfrm>
        <a:prstGeom prst="round2SameRect">
          <a:avLst/>
        </a:prstGeom>
        <a:solidFill>
          <a:schemeClr val="accent4">
            <a:lumMod val="20000"/>
            <a:lumOff val="80000"/>
            <a:alpha val="9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Fill in the gaps with appropriate verbs</a:t>
          </a:r>
          <a:endParaRPr lang="en-US" sz="2400" b="1" kern="1200" dirty="0"/>
        </a:p>
      </dsp:txBody>
      <dsp:txXfrm rot="-5400000">
        <a:off x="845008" y="2199850"/>
        <a:ext cx="5426895" cy="9740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Teacher can say it orally.</a:t>
            </a:r>
            <a:endParaRPr lang="en-AU"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2</a:t>
            </a:fld>
            <a:endParaRPr lang="en-US"/>
          </a:p>
        </p:txBody>
      </p:sp>
    </p:spTree>
    <p:extLst>
      <p:ext uri="{BB962C8B-B14F-4D97-AF65-F5344CB8AC3E}">
        <p14:creationId xmlns:p14="http://schemas.microsoft.com/office/powerpoint/2010/main" val="216421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5149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write</a:t>
            </a:r>
            <a:r>
              <a:rPr lang="en-US" baseline="0" dirty="0" smtClean="0"/>
              <a:t> the answer on black or white board.</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13</a:t>
            </a:fld>
            <a:endParaRPr lang="en-US"/>
          </a:p>
        </p:txBody>
      </p:sp>
    </p:spTree>
    <p:extLst>
      <p:ext uri="{BB962C8B-B14F-4D97-AF65-F5344CB8AC3E}">
        <p14:creationId xmlns:p14="http://schemas.microsoft.com/office/powerpoint/2010/main" val="189294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 teacher may discuss</a:t>
            </a:r>
            <a:r>
              <a:rPr lang="en-US" baseline="0" dirty="0" smtClean="0"/>
              <a:t> about grammar focus then will give the task. For slide no. 15, 16 and 17.</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14</a:t>
            </a:fld>
            <a:endParaRPr lang="en-US"/>
          </a:p>
        </p:txBody>
      </p:sp>
    </p:spTree>
    <p:extLst>
      <p:ext uri="{BB962C8B-B14F-4D97-AF65-F5344CB8AC3E}">
        <p14:creationId xmlns:p14="http://schemas.microsoft.com/office/powerpoint/2010/main" val="164069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try to elicit the answer from students then he/she can</a:t>
            </a:r>
            <a:r>
              <a:rPr lang="en-US" baseline="0" dirty="0" smtClean="0"/>
              <a:t> give feedback.</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extLst>
      <p:ext uri="{BB962C8B-B14F-4D97-AF65-F5344CB8AC3E}">
        <p14:creationId xmlns:p14="http://schemas.microsoft.com/office/powerpoint/2010/main" val="95949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try to elicit the answer from students then he/she can</a:t>
            </a:r>
            <a:r>
              <a:rPr lang="en-US" baseline="0" dirty="0" smtClean="0"/>
              <a:t> give feedback by clicking on solution button </a:t>
            </a:r>
            <a:r>
              <a:rPr lang="en-US" baseline="0" dirty="0" err="1" smtClean="0"/>
              <a:t>a,b,c,d,e</a:t>
            </a:r>
            <a:r>
              <a:rPr lang="en-US" baseline="0" dirty="0" smtClean="0"/>
              <a:t> &amp; f.</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extLst>
      <p:ext uri="{BB962C8B-B14F-4D97-AF65-F5344CB8AC3E}">
        <p14:creationId xmlns:p14="http://schemas.microsoft.com/office/powerpoint/2010/main" val="319450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give some instructions to do the home work.</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19</a:t>
            </a:fld>
            <a:endParaRPr lang="en-US"/>
          </a:p>
        </p:txBody>
      </p:sp>
    </p:spTree>
    <p:extLst>
      <p:ext uri="{BB962C8B-B14F-4D97-AF65-F5344CB8AC3E}">
        <p14:creationId xmlns:p14="http://schemas.microsoft.com/office/powerpoint/2010/main" val="405862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a:t>
            </a:r>
            <a:r>
              <a:rPr lang="en-US" smtClean="0"/>
              <a:t>say goodbye.</a:t>
            </a:r>
            <a:endParaRPr lang="en-US"/>
          </a:p>
        </p:txBody>
      </p:sp>
      <p:sp>
        <p:nvSpPr>
          <p:cNvPr id="4" name="Slide Number Placeholder 3"/>
          <p:cNvSpPr>
            <a:spLocks noGrp="1"/>
          </p:cNvSpPr>
          <p:nvPr>
            <p:ph type="sldNum" sz="quarter" idx="10"/>
          </p:nvPr>
        </p:nvSpPr>
        <p:spPr/>
        <p:txBody>
          <a:bodyPr/>
          <a:lstStyle/>
          <a:p>
            <a:fld id="{27C79820-7F32-488A-8569-1E1BE28CC38D}" type="slidenum">
              <a:rPr lang="en-US" smtClean="0"/>
              <a:pPr/>
              <a:t>21</a:t>
            </a:fld>
            <a:endParaRPr lang="en-US"/>
          </a:p>
        </p:txBody>
      </p:sp>
    </p:spTree>
    <p:extLst>
      <p:ext uri="{BB962C8B-B14F-4D97-AF65-F5344CB8AC3E}">
        <p14:creationId xmlns:p14="http://schemas.microsoft.com/office/powerpoint/2010/main" val="258491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extLst>
      <p:ext uri="{BB962C8B-B14F-4D97-AF65-F5344CB8AC3E}">
        <p14:creationId xmlns:p14="http://schemas.microsoft.com/office/powerpoint/2010/main" val="244361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the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207535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will read the text, student will hear by closing book. Then they will go for writing the answer.</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p14="http://schemas.microsoft.com/office/powerpoint/2010/main" val="119906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8</a:t>
            </a:fld>
            <a:endParaRPr lang="en-US"/>
          </a:p>
        </p:txBody>
      </p:sp>
    </p:spTree>
    <p:extLst>
      <p:ext uri="{BB962C8B-B14F-4D97-AF65-F5344CB8AC3E}">
        <p14:creationId xmlns:p14="http://schemas.microsoft.com/office/powerpoint/2010/main" val="201690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355634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284242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1629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6/25/2015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6/25/2015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slide </a:t>
            </a:r>
            <a:r>
              <a:rPr lang="en-US" sz="2400" dirty="0"/>
              <a:t>notes (under the every slide</a:t>
            </a:r>
            <a:r>
              <a:rPr lang="en-US" sz="2400" dirty="0" smtClean="0"/>
              <a:t>). It would be helpful to take a successful class. Thanks a lot. I wish you good luck.</a:t>
            </a:r>
            <a:endParaRPr lang="en-US" sz="2400" dirty="0"/>
          </a:p>
        </p:txBody>
      </p:sp>
      <p:sp>
        <p:nvSpPr>
          <p:cNvPr id="4" name="Rectangle 3"/>
          <p:cNvSpPr/>
          <p:nvPr/>
        </p:nvSpPr>
        <p:spPr>
          <a:xfrm>
            <a:off x="0" y="38100"/>
            <a:ext cx="9144000" cy="6819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73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69715" y="5493766"/>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latin typeface="Times New Roman" pitchFamily="18" charset="0"/>
                <a:cs typeface="Times New Roman" pitchFamily="18" charset="0"/>
              </a:rPr>
              <a:t>Clean</a:t>
            </a:r>
            <a:endParaRPr lang="en-US" sz="3600" b="1" dirty="0">
              <a:latin typeface="Times New Roman" pitchFamily="18" charset="0"/>
              <a:cs typeface="Times New Roman" pitchFamily="18" charset="0"/>
            </a:endParaRPr>
          </a:p>
        </p:txBody>
      </p:sp>
      <p:sp>
        <p:nvSpPr>
          <p:cNvPr id="20" name="TextBox 19"/>
          <p:cNvSpPr txBox="1"/>
          <p:nvPr/>
        </p:nvSpPr>
        <p:spPr>
          <a:xfrm>
            <a:off x="1295400" y="4557856"/>
            <a:ext cx="577215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Wash your hands before eat.</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314699" y="886779"/>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Wash</a:t>
            </a:r>
            <a:endParaRPr lang="en-AU" sz="3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1893080"/>
            <a:ext cx="2743199" cy="2566416"/>
          </a:xfrm>
          <a:prstGeom prst="rect">
            <a:avLst/>
          </a:prstGeom>
          <a:ln w="3175">
            <a:solidFill>
              <a:schemeClr val="tx1"/>
            </a:solidFill>
          </a:ln>
        </p:spPr>
      </p:pic>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48108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20" grpId="0" animBg="1"/>
      <p:bldP spid="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70289" y="5738238"/>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solidFill>
                  <a:prstClr val="black"/>
                </a:solidFill>
                <a:latin typeface="Times New Roman" pitchFamily="18" charset="0"/>
                <a:cs typeface="Times New Roman" pitchFamily="18" charset="0"/>
              </a:rPr>
              <a:t>Choice</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1347081" y="4884211"/>
            <a:ext cx="6754638"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Kazi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Nazrul</a:t>
            </a:r>
            <a:r>
              <a:rPr lang="en-US" sz="2800" b="1" dirty="0" smtClean="0">
                <a:solidFill>
                  <a:srgbClr val="002060"/>
                </a:solidFill>
                <a:latin typeface="Times New Roman" pitchFamily="18" charset="0"/>
                <a:cs typeface="Times New Roman" pitchFamily="18" charset="0"/>
              </a:rPr>
              <a:t> Islam is my </a:t>
            </a:r>
            <a:r>
              <a:rPr lang="en-US" sz="2800" b="1" dirty="0" err="1" smtClean="0">
                <a:solidFill>
                  <a:srgbClr val="002060"/>
                </a:solidFill>
                <a:latin typeface="Times New Roman" pitchFamily="18" charset="0"/>
                <a:cs typeface="Times New Roman" pitchFamily="18" charset="0"/>
              </a:rPr>
              <a:t>favourite</a:t>
            </a:r>
            <a:r>
              <a:rPr lang="en-US" sz="2800" b="1" dirty="0" smtClean="0">
                <a:solidFill>
                  <a:srgbClr val="002060"/>
                </a:solidFill>
                <a:latin typeface="Times New Roman" pitchFamily="18" charset="0"/>
                <a:cs typeface="Times New Roman" pitchFamily="18" charset="0"/>
              </a:rPr>
              <a:t> poet.</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579839" y="697421"/>
            <a:ext cx="23622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3600" b="1" dirty="0" smtClean="0">
                <a:solidFill>
                  <a:prstClr val="black"/>
                </a:solidFill>
                <a:latin typeface="Times New Roman" panose="02020603050405020304" pitchFamily="18" charset="0"/>
                <a:cs typeface="Times New Roman" panose="02020603050405020304" pitchFamily="18" charset="0"/>
              </a:rPr>
              <a:t>Favourite</a:t>
            </a:r>
            <a:endParaRPr lang="en-AU" sz="3600" b="1"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520016"/>
            <a:ext cx="2743200" cy="3128184"/>
          </a:xfrm>
          <a:prstGeom prst="rect">
            <a:avLst/>
          </a:prstGeom>
          <a:ln w="3175">
            <a:solidFill>
              <a:schemeClr val="tx1"/>
            </a:solidFill>
          </a:ln>
        </p:spPr>
      </p:pic>
      <p:grpSp>
        <p:nvGrpSpPr>
          <p:cNvPr id="11" name="Group 10"/>
          <p:cNvGrpSpPr/>
          <p:nvPr/>
        </p:nvGrpSpPr>
        <p:grpSpPr>
          <a:xfrm>
            <a:off x="762000" y="697421"/>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ounded Rectangle 13"/>
          <p:cNvSpPr/>
          <p:nvPr/>
        </p:nvSpPr>
        <p:spPr>
          <a:xfrm>
            <a:off x="976539" y="5600387"/>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09583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nextCondLst>
                <p:cond evt="onClick" delay="0">
                  <p:tgtEl>
                    <p:spTgt spid="14"/>
                  </p:tgtEl>
                </p:cond>
              </p:nextCondLst>
            </p:seq>
          </p:childTnLst>
        </p:cTn>
      </p:par>
    </p:tnLst>
    <p:bldLst>
      <p:bldP spid="10" grpId="0" animBg="1"/>
      <p:bldP spid="20" grpId="0" animBg="1"/>
      <p:bldP spid="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22820" y="5367580"/>
            <a:ext cx="4213792"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solidFill>
                  <a:prstClr val="black"/>
                </a:solidFill>
                <a:latin typeface="Times New Roman" pitchFamily="18" charset="0"/>
                <a:cs typeface="Times New Roman" pitchFamily="18" charset="0"/>
              </a:rPr>
              <a:t>A room for sitting.</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1409700" y="4370793"/>
            <a:ext cx="63246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They are talking in the living room.</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352800" y="808764"/>
            <a:ext cx="3535816"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3600" b="1" dirty="0" smtClean="0">
                <a:solidFill>
                  <a:prstClr val="black"/>
                </a:solidFill>
                <a:latin typeface="Times New Roman" panose="02020603050405020304" pitchFamily="18" charset="0"/>
                <a:cs typeface="Times New Roman" panose="02020603050405020304" pitchFamily="18" charset="0"/>
              </a:rPr>
              <a:t>Living room</a:t>
            </a:r>
            <a:endParaRPr lang="en-AU" sz="3600" b="1"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54" y="1952713"/>
            <a:ext cx="3527992" cy="2182072"/>
          </a:xfrm>
          <a:prstGeom prst="rect">
            <a:avLst/>
          </a:prstGeom>
          <a:ln w="12700">
            <a:solidFill>
              <a:schemeClr val="tx1"/>
            </a:solidFill>
          </a:ln>
          <a:effectLst>
            <a:outerShdw blurRad="50800" dist="38100" dir="8100000" algn="tr" rotWithShape="0">
              <a:prstClr val="black">
                <a:alpha val="40000"/>
              </a:prstClr>
            </a:outerShdw>
          </a:effectLst>
        </p:spPr>
      </p:pic>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1393461" y="5229729"/>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84494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20" grpId="0" animBg="1"/>
      <p:bldP spid="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457200"/>
            <a:ext cx="38100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t>Pair works</a:t>
            </a:r>
            <a:endParaRPr lang="en-US" sz="3200" b="1" dirty="0"/>
          </a:p>
        </p:txBody>
      </p:sp>
      <p:sp>
        <p:nvSpPr>
          <p:cNvPr id="4" name="TextBox 3"/>
          <p:cNvSpPr txBox="1"/>
          <p:nvPr/>
        </p:nvSpPr>
        <p:spPr>
          <a:xfrm>
            <a:off x="609600" y="1219200"/>
            <a:ext cx="8001000" cy="461665"/>
          </a:xfrm>
          <a:prstGeom prst="rect">
            <a:avLst/>
          </a:prstGeom>
          <a:noFill/>
        </p:spPr>
        <p:txBody>
          <a:bodyPr wrap="square" rtlCol="0">
            <a:spAutoFit/>
          </a:bodyPr>
          <a:lstStyle/>
          <a:p>
            <a:pPr algn="ctr"/>
            <a:r>
              <a:rPr lang="en-US" sz="2400" b="1" dirty="0" smtClean="0"/>
              <a:t>Follow the conversation then practice in pair.</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027" y="1827610"/>
            <a:ext cx="5641145" cy="2516697"/>
          </a:xfrm>
          <a:prstGeom prst="rect">
            <a:avLst/>
          </a:prstGeom>
        </p:spPr>
      </p:pic>
      <p:sp>
        <p:nvSpPr>
          <p:cNvPr id="6" name="Rounded Rectangular Callout 5"/>
          <p:cNvSpPr/>
          <p:nvPr/>
        </p:nvSpPr>
        <p:spPr>
          <a:xfrm>
            <a:off x="4610100" y="4953000"/>
            <a:ext cx="3771900" cy="1524000"/>
          </a:xfrm>
          <a:prstGeom prst="wedgeRoundRectCallout">
            <a:avLst>
              <a:gd name="adj1" fmla="val -91136"/>
              <a:gd name="adj2" fmla="val -136500"/>
              <a:gd name="adj3" fmla="val 16667"/>
            </a:avLst>
          </a:prstGeom>
          <a:solidFill>
            <a:schemeClr val="accent5">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Dear </a:t>
            </a:r>
            <a:r>
              <a:rPr lang="en-US" sz="2400" b="1" dirty="0" err="1" smtClean="0">
                <a:solidFill>
                  <a:srgbClr val="002060"/>
                </a:solidFill>
              </a:rPr>
              <a:t>Saad</a:t>
            </a:r>
            <a:r>
              <a:rPr lang="en-US" sz="2400" b="1" dirty="0" smtClean="0">
                <a:solidFill>
                  <a:srgbClr val="002060"/>
                </a:solidFill>
              </a:rPr>
              <a:t>, What is your </a:t>
            </a:r>
            <a:r>
              <a:rPr lang="en-US" sz="2400" b="1" dirty="0" err="1" smtClean="0">
                <a:solidFill>
                  <a:srgbClr val="002060"/>
                </a:solidFill>
              </a:rPr>
              <a:t>favourite</a:t>
            </a:r>
            <a:r>
              <a:rPr lang="en-US" sz="2400" b="1" dirty="0" smtClean="0">
                <a:solidFill>
                  <a:srgbClr val="002060"/>
                </a:solidFill>
              </a:rPr>
              <a:t> food?</a:t>
            </a:r>
            <a:endParaRPr lang="en-US" sz="2400" b="1" dirty="0">
              <a:solidFill>
                <a:srgbClr val="002060"/>
              </a:solidFill>
            </a:endParaRPr>
          </a:p>
        </p:txBody>
      </p:sp>
      <p:sp>
        <p:nvSpPr>
          <p:cNvPr id="7" name="Rounded Rectangular Callout 6"/>
          <p:cNvSpPr/>
          <p:nvPr/>
        </p:nvSpPr>
        <p:spPr>
          <a:xfrm>
            <a:off x="685800" y="5029200"/>
            <a:ext cx="3810000" cy="1447800"/>
          </a:xfrm>
          <a:prstGeom prst="wedgeRoundRectCallout">
            <a:avLst>
              <a:gd name="adj1" fmla="val 89602"/>
              <a:gd name="adj2" fmla="val -126974"/>
              <a:gd name="adj3" fmla="val 16667"/>
            </a:avLst>
          </a:prstGeom>
          <a:solidFill>
            <a:schemeClr val="accent1">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Thanks, My </a:t>
            </a:r>
            <a:r>
              <a:rPr lang="en-US" sz="2400" b="1" dirty="0" err="1" smtClean="0">
                <a:solidFill>
                  <a:srgbClr val="002060"/>
                </a:solidFill>
              </a:rPr>
              <a:t>favourite</a:t>
            </a:r>
            <a:r>
              <a:rPr lang="en-US" sz="2400" b="1" dirty="0" smtClean="0">
                <a:solidFill>
                  <a:srgbClr val="002060"/>
                </a:solidFill>
              </a:rPr>
              <a:t> food is </a:t>
            </a:r>
            <a:r>
              <a:rPr lang="en-US" sz="2400" b="1" dirty="0" err="1" smtClean="0">
                <a:solidFill>
                  <a:srgbClr val="002060"/>
                </a:solidFill>
              </a:rPr>
              <a:t>moragpolau</a:t>
            </a:r>
            <a:r>
              <a:rPr lang="en-US" sz="2400" b="1" dirty="0" smtClean="0">
                <a:solidFill>
                  <a:srgbClr val="002060"/>
                </a:solidFill>
              </a:rPr>
              <a:t>.</a:t>
            </a:r>
            <a:endParaRPr lang="en-US" sz="2400" b="1" dirty="0">
              <a:solidFill>
                <a:srgbClr val="002060"/>
              </a:solidFill>
            </a:endParaRPr>
          </a:p>
        </p:txBody>
      </p:sp>
      <p:sp>
        <p:nvSpPr>
          <p:cNvPr id="8" name="Rounded Rectangular Callout 7"/>
          <p:cNvSpPr/>
          <p:nvPr/>
        </p:nvSpPr>
        <p:spPr>
          <a:xfrm>
            <a:off x="4610100" y="4953000"/>
            <a:ext cx="3771900" cy="1524000"/>
          </a:xfrm>
          <a:prstGeom prst="wedgeRoundRectCallout">
            <a:avLst>
              <a:gd name="adj1" fmla="val -86692"/>
              <a:gd name="adj2" fmla="val -130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Where do you usually have it?</a:t>
            </a:r>
            <a:endParaRPr lang="en-US" sz="2400" b="1" dirty="0">
              <a:solidFill>
                <a:srgbClr val="002060"/>
              </a:solidFill>
            </a:endParaRPr>
          </a:p>
        </p:txBody>
      </p:sp>
      <p:sp>
        <p:nvSpPr>
          <p:cNvPr id="9" name="Rounded Rectangular Callout 8"/>
          <p:cNvSpPr/>
          <p:nvPr/>
        </p:nvSpPr>
        <p:spPr>
          <a:xfrm>
            <a:off x="685800" y="5029200"/>
            <a:ext cx="3810000" cy="1447800"/>
          </a:xfrm>
          <a:prstGeom prst="wedgeRoundRectCallout">
            <a:avLst>
              <a:gd name="adj1" fmla="val 88367"/>
              <a:gd name="adj2" fmla="val -124868"/>
              <a:gd name="adj3" fmla="val 16667"/>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 usually have it at home.</a:t>
            </a:r>
            <a:endParaRPr lang="en-US" sz="2400" b="1" dirty="0">
              <a:solidFill>
                <a:srgbClr val="002060"/>
              </a:solidFill>
            </a:endParaRPr>
          </a:p>
        </p:txBody>
      </p:sp>
      <p:sp>
        <p:nvSpPr>
          <p:cNvPr id="10" name="Rounded Rectangular Callout 9"/>
          <p:cNvSpPr/>
          <p:nvPr/>
        </p:nvSpPr>
        <p:spPr>
          <a:xfrm>
            <a:off x="4610100" y="4953000"/>
            <a:ext cx="3771900" cy="1524000"/>
          </a:xfrm>
          <a:prstGeom prst="wedgeRoundRectCallout">
            <a:avLst>
              <a:gd name="adj1" fmla="val -90328"/>
              <a:gd name="adj2" fmla="val -133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Who prepares it ?</a:t>
            </a:r>
            <a:endParaRPr lang="en-US" sz="2400" b="1" dirty="0">
              <a:solidFill>
                <a:srgbClr val="002060"/>
              </a:solidFill>
            </a:endParaRPr>
          </a:p>
        </p:txBody>
      </p:sp>
      <p:sp>
        <p:nvSpPr>
          <p:cNvPr id="11" name="Rounded Rectangular Callout 10"/>
          <p:cNvSpPr/>
          <p:nvPr/>
        </p:nvSpPr>
        <p:spPr>
          <a:xfrm>
            <a:off x="685800" y="5029200"/>
            <a:ext cx="3810000" cy="1447800"/>
          </a:xfrm>
          <a:prstGeom prst="wedgeRoundRectCallout">
            <a:avLst>
              <a:gd name="adj1" fmla="val 87167"/>
              <a:gd name="adj2" fmla="val -1217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My sister prepares it.</a:t>
            </a:r>
            <a:endParaRPr lang="en-US" sz="2400" b="1" dirty="0">
              <a:solidFill>
                <a:srgbClr val="002060"/>
              </a:solidFill>
            </a:endParaRPr>
          </a:p>
        </p:txBody>
      </p:sp>
      <p:sp>
        <p:nvSpPr>
          <p:cNvPr id="12" name="Rounded Rectangular Callout 11"/>
          <p:cNvSpPr/>
          <p:nvPr/>
        </p:nvSpPr>
        <p:spPr>
          <a:xfrm>
            <a:off x="4610100" y="4953000"/>
            <a:ext cx="3771900" cy="1524000"/>
          </a:xfrm>
          <a:prstGeom prst="wedgeRoundRectCallout">
            <a:avLst>
              <a:gd name="adj1" fmla="val -86692"/>
              <a:gd name="adj2" fmla="val -132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How does it taste ?</a:t>
            </a:r>
            <a:endParaRPr lang="en-US" sz="2400" b="1" dirty="0">
              <a:solidFill>
                <a:srgbClr val="002060"/>
              </a:solidFill>
            </a:endParaRPr>
          </a:p>
        </p:txBody>
      </p:sp>
      <p:sp>
        <p:nvSpPr>
          <p:cNvPr id="13" name="Rounded Rectangular Callout 12"/>
          <p:cNvSpPr/>
          <p:nvPr/>
        </p:nvSpPr>
        <p:spPr>
          <a:xfrm>
            <a:off x="685800" y="5029200"/>
            <a:ext cx="3810000" cy="1447800"/>
          </a:xfrm>
          <a:prstGeom prst="wedgeRoundRectCallout">
            <a:avLst>
              <a:gd name="adj1" fmla="val 86767"/>
              <a:gd name="adj2" fmla="val -11960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I</a:t>
            </a:r>
            <a:r>
              <a:rPr lang="en-US" sz="2400" b="1" dirty="0" smtClean="0">
                <a:solidFill>
                  <a:srgbClr val="002060"/>
                </a:solidFill>
              </a:rPr>
              <a:t>t taste awesome.</a:t>
            </a:r>
            <a:endParaRPr lang="en-US" sz="2400" b="1" dirty="0">
              <a:solidFill>
                <a:srgbClr val="002060"/>
              </a:solidFill>
            </a:endParaRPr>
          </a:p>
        </p:txBody>
      </p:sp>
      <p:sp>
        <p:nvSpPr>
          <p:cNvPr id="14" name="Rounded Rectangular Callout 13"/>
          <p:cNvSpPr/>
          <p:nvPr/>
        </p:nvSpPr>
        <p:spPr>
          <a:xfrm>
            <a:off x="4610100" y="4953000"/>
            <a:ext cx="3771900" cy="1524000"/>
          </a:xfrm>
          <a:prstGeom prst="wedgeRoundRectCallout">
            <a:avLst>
              <a:gd name="adj1" fmla="val -85075"/>
              <a:gd name="adj2" fmla="val -1285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Thank you.</a:t>
            </a:r>
            <a:endParaRPr lang="en-US" sz="2800" b="1" dirty="0">
              <a:solidFill>
                <a:srgbClr val="002060"/>
              </a:solidFill>
            </a:endParaRPr>
          </a:p>
        </p:txBody>
      </p:sp>
      <p:sp>
        <p:nvSpPr>
          <p:cNvPr id="15" name="Rounded Rectangular Callout 14"/>
          <p:cNvSpPr/>
          <p:nvPr/>
        </p:nvSpPr>
        <p:spPr>
          <a:xfrm>
            <a:off x="685800" y="5029200"/>
            <a:ext cx="3810000" cy="1447800"/>
          </a:xfrm>
          <a:prstGeom prst="wedgeRoundRectCallout">
            <a:avLst>
              <a:gd name="adj1" fmla="val 82367"/>
              <a:gd name="adj2" fmla="val -117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You are welcome.</a:t>
            </a:r>
            <a:endParaRPr lang="en-US" sz="2800" b="1" dirty="0">
              <a:solidFill>
                <a:srgbClr val="002060"/>
              </a:solidFill>
            </a:endParaRPr>
          </a:p>
        </p:txBody>
      </p:sp>
      <p:sp>
        <p:nvSpPr>
          <p:cNvPr id="16" name="TextBox 15"/>
          <p:cNvSpPr txBox="1"/>
          <p:nvPr/>
        </p:nvSpPr>
        <p:spPr>
          <a:xfrm>
            <a:off x="1028700" y="5453390"/>
            <a:ext cx="6934200" cy="523220"/>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US" sz="2800" b="1" dirty="0" smtClean="0"/>
              <a:t>Now make pair and </a:t>
            </a:r>
            <a:r>
              <a:rPr lang="en-US" sz="2800" b="1" dirty="0" err="1" smtClean="0"/>
              <a:t>practise</a:t>
            </a:r>
            <a:r>
              <a:rPr lang="en-US" sz="2800" b="1" dirty="0" smtClean="0"/>
              <a:t> it.</a:t>
            </a:r>
            <a:endParaRPr lang="en-US" sz="2800" b="1" dirty="0"/>
          </a:p>
        </p:txBody>
      </p:sp>
      <p:sp>
        <p:nvSpPr>
          <p:cNvPr id="17" name="Rectangle 1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7"/>
                                        </p:tgtEl>
                                        <p:attrNameLst>
                                          <p:attrName>ppt_w</p:attrName>
                                        </p:attrNameLst>
                                      </p:cBhvr>
                                      <p:tavLst>
                                        <p:tav tm="0">
                                          <p:val>
                                            <p:strVal val="ppt_w"/>
                                          </p:val>
                                        </p:tav>
                                        <p:tav tm="100000">
                                          <p:val>
                                            <p:fltVal val="0"/>
                                          </p:val>
                                        </p:tav>
                                      </p:tavLst>
                                    </p:anim>
                                    <p:anim calcmode="lin" valueType="num">
                                      <p:cBhvr>
                                        <p:cTn id="40" dur="500"/>
                                        <p:tgtEl>
                                          <p:spTgt spid="7"/>
                                        </p:tgtEl>
                                        <p:attrNameLst>
                                          <p:attrName>ppt_h</p:attrName>
                                        </p:attrNameLst>
                                      </p:cBhvr>
                                      <p:tavLst>
                                        <p:tav tm="0">
                                          <p:val>
                                            <p:strVal val="ppt_h"/>
                                          </p:val>
                                        </p:tav>
                                        <p:tav tm="100000">
                                          <p:val>
                                            <p:fltVal val="0"/>
                                          </p:val>
                                        </p:tav>
                                      </p:tavLst>
                                    </p:anim>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8"/>
                                        </p:tgtEl>
                                        <p:attrNameLst>
                                          <p:attrName>ppt_w</p:attrName>
                                        </p:attrNameLst>
                                      </p:cBhvr>
                                      <p:tavLst>
                                        <p:tav tm="0">
                                          <p:val>
                                            <p:strVal val="ppt_w"/>
                                          </p:val>
                                        </p:tav>
                                        <p:tav tm="100000">
                                          <p:val>
                                            <p:fltVal val="0"/>
                                          </p:val>
                                        </p:tav>
                                      </p:tavLst>
                                    </p:anim>
                                    <p:anim calcmode="lin" valueType="num">
                                      <p:cBhvr>
                                        <p:cTn id="52" dur="500"/>
                                        <p:tgtEl>
                                          <p:spTgt spid="8"/>
                                        </p:tgtEl>
                                        <p:attrNameLst>
                                          <p:attrName>ppt_h</p:attrName>
                                        </p:attrNameLst>
                                      </p:cBhvr>
                                      <p:tavLst>
                                        <p:tav tm="0">
                                          <p:val>
                                            <p:strVal val="ppt_h"/>
                                          </p:val>
                                        </p:tav>
                                        <p:tav tm="100000">
                                          <p:val>
                                            <p:fltVal val="0"/>
                                          </p:val>
                                        </p:tav>
                                      </p:tavLst>
                                    </p:anim>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9"/>
                                        </p:tgtEl>
                                        <p:attrNameLst>
                                          <p:attrName>ppt_w</p:attrName>
                                        </p:attrNameLst>
                                      </p:cBhvr>
                                      <p:tavLst>
                                        <p:tav tm="0">
                                          <p:val>
                                            <p:strVal val="ppt_w"/>
                                          </p:val>
                                        </p:tav>
                                        <p:tav tm="100000">
                                          <p:val>
                                            <p:fltVal val="0"/>
                                          </p:val>
                                        </p:tav>
                                      </p:tavLst>
                                    </p:anim>
                                    <p:anim calcmode="lin" valueType="num">
                                      <p:cBhvr>
                                        <p:cTn id="64" dur="500"/>
                                        <p:tgtEl>
                                          <p:spTgt spid="9"/>
                                        </p:tgtEl>
                                        <p:attrNameLst>
                                          <p:attrName>ppt_h</p:attrName>
                                        </p:attrNameLst>
                                      </p:cBhvr>
                                      <p:tavLst>
                                        <p:tav tm="0">
                                          <p:val>
                                            <p:strVal val="ppt_h"/>
                                          </p:val>
                                        </p:tav>
                                        <p:tav tm="100000">
                                          <p:val>
                                            <p:fltVal val="0"/>
                                          </p:val>
                                        </p:tav>
                                      </p:tavLst>
                                    </p:anim>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1" nodeType="clickEffect">
                                  <p:stCondLst>
                                    <p:cond delay="0"/>
                                  </p:stCondLst>
                                  <p:childTnLst>
                                    <p:anim calcmode="lin" valueType="num">
                                      <p:cBhvr>
                                        <p:cTn id="75" dur="500"/>
                                        <p:tgtEl>
                                          <p:spTgt spid="10"/>
                                        </p:tgtEl>
                                        <p:attrNameLst>
                                          <p:attrName>ppt_w</p:attrName>
                                        </p:attrNameLst>
                                      </p:cBhvr>
                                      <p:tavLst>
                                        <p:tav tm="0">
                                          <p:val>
                                            <p:strVal val="ppt_w"/>
                                          </p:val>
                                        </p:tav>
                                        <p:tav tm="100000">
                                          <p:val>
                                            <p:fltVal val="0"/>
                                          </p:val>
                                        </p:tav>
                                      </p:tavLst>
                                    </p:anim>
                                    <p:anim calcmode="lin" valueType="num">
                                      <p:cBhvr>
                                        <p:cTn id="76" dur="500"/>
                                        <p:tgtEl>
                                          <p:spTgt spid="10"/>
                                        </p:tgtEl>
                                        <p:attrNameLst>
                                          <p:attrName>ppt_h</p:attrName>
                                        </p:attrNameLst>
                                      </p:cBhvr>
                                      <p:tavLst>
                                        <p:tav tm="0">
                                          <p:val>
                                            <p:strVal val="ppt_h"/>
                                          </p:val>
                                        </p:tav>
                                        <p:tav tm="100000">
                                          <p:val>
                                            <p:fltVal val="0"/>
                                          </p:val>
                                        </p:tav>
                                      </p:tavLst>
                                    </p:anim>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11"/>
                                        </p:tgtEl>
                                        <p:attrNameLst>
                                          <p:attrName>ppt_w</p:attrName>
                                        </p:attrNameLst>
                                      </p:cBhvr>
                                      <p:tavLst>
                                        <p:tav tm="0">
                                          <p:val>
                                            <p:strVal val="ppt_w"/>
                                          </p:val>
                                        </p:tav>
                                        <p:tav tm="100000">
                                          <p:val>
                                            <p:fltVal val="0"/>
                                          </p:val>
                                        </p:tav>
                                      </p:tavLst>
                                    </p:anim>
                                    <p:anim calcmode="lin" valueType="num">
                                      <p:cBhvr>
                                        <p:cTn id="88" dur="500"/>
                                        <p:tgtEl>
                                          <p:spTgt spid="11"/>
                                        </p:tgtEl>
                                        <p:attrNameLst>
                                          <p:attrName>ppt_h</p:attrName>
                                        </p:attrNameLst>
                                      </p:cBhvr>
                                      <p:tavLst>
                                        <p:tav tm="0">
                                          <p:val>
                                            <p:strVal val="ppt_h"/>
                                          </p:val>
                                        </p:tav>
                                        <p:tav tm="100000">
                                          <p:val>
                                            <p:fltVal val="0"/>
                                          </p:val>
                                        </p:tav>
                                      </p:tavLst>
                                    </p:anim>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up)">
                                      <p:cBhvr>
                                        <p:cTn id="95" dur="5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grpId="1" nodeType="clickEffect">
                                  <p:stCondLst>
                                    <p:cond delay="0"/>
                                  </p:stCondLst>
                                  <p:childTnLst>
                                    <p:anim calcmode="lin" valueType="num">
                                      <p:cBhvr>
                                        <p:cTn id="99" dur="500"/>
                                        <p:tgtEl>
                                          <p:spTgt spid="12"/>
                                        </p:tgtEl>
                                        <p:attrNameLst>
                                          <p:attrName>ppt_w</p:attrName>
                                        </p:attrNameLst>
                                      </p:cBhvr>
                                      <p:tavLst>
                                        <p:tav tm="0">
                                          <p:val>
                                            <p:strVal val="ppt_w"/>
                                          </p:val>
                                        </p:tav>
                                        <p:tav tm="100000">
                                          <p:val>
                                            <p:fltVal val="0"/>
                                          </p:val>
                                        </p:tav>
                                      </p:tavLst>
                                    </p:anim>
                                    <p:anim calcmode="lin" valueType="num">
                                      <p:cBhvr>
                                        <p:cTn id="100" dur="500"/>
                                        <p:tgtEl>
                                          <p:spTgt spid="12"/>
                                        </p:tgtEl>
                                        <p:attrNameLst>
                                          <p:attrName>ppt_h</p:attrName>
                                        </p:attrNameLst>
                                      </p:cBhvr>
                                      <p:tavLst>
                                        <p:tav tm="0">
                                          <p:val>
                                            <p:strVal val="ppt_h"/>
                                          </p:val>
                                        </p:tav>
                                        <p:tav tm="100000">
                                          <p:val>
                                            <p:fltVal val="0"/>
                                          </p:val>
                                        </p:tav>
                                      </p:tavLst>
                                    </p:anim>
                                    <p:animEffect transition="out" filter="fade">
                                      <p:cBhvr>
                                        <p:cTn id="101" dur="500"/>
                                        <p:tgtEl>
                                          <p:spTgt spid="12"/>
                                        </p:tgtEl>
                                      </p:cBhvr>
                                    </p:animEffect>
                                    <p:set>
                                      <p:cBhvr>
                                        <p:cTn id="102" dur="1" fill="hold">
                                          <p:stCondLst>
                                            <p:cond delay="499"/>
                                          </p:stCondLst>
                                        </p:cTn>
                                        <p:tgtEl>
                                          <p:spTgt spid="1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up)">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grpId="1" nodeType="clickEffect">
                                  <p:stCondLst>
                                    <p:cond delay="0"/>
                                  </p:stCondLst>
                                  <p:childTnLst>
                                    <p:anim calcmode="lin" valueType="num">
                                      <p:cBhvr>
                                        <p:cTn id="111" dur="500"/>
                                        <p:tgtEl>
                                          <p:spTgt spid="13"/>
                                        </p:tgtEl>
                                        <p:attrNameLst>
                                          <p:attrName>ppt_w</p:attrName>
                                        </p:attrNameLst>
                                      </p:cBhvr>
                                      <p:tavLst>
                                        <p:tav tm="0">
                                          <p:val>
                                            <p:strVal val="ppt_w"/>
                                          </p:val>
                                        </p:tav>
                                        <p:tav tm="100000">
                                          <p:val>
                                            <p:fltVal val="0"/>
                                          </p:val>
                                        </p:tav>
                                      </p:tavLst>
                                    </p:anim>
                                    <p:anim calcmode="lin" valueType="num">
                                      <p:cBhvr>
                                        <p:cTn id="112" dur="500"/>
                                        <p:tgtEl>
                                          <p:spTgt spid="13"/>
                                        </p:tgtEl>
                                        <p:attrNameLst>
                                          <p:attrName>ppt_h</p:attrName>
                                        </p:attrNameLst>
                                      </p:cBhvr>
                                      <p:tavLst>
                                        <p:tav tm="0">
                                          <p:val>
                                            <p:strVal val="ppt_h"/>
                                          </p:val>
                                        </p:tav>
                                        <p:tav tm="100000">
                                          <p:val>
                                            <p:fltVal val="0"/>
                                          </p:val>
                                        </p:tav>
                                      </p:tavLst>
                                    </p:anim>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00"/>
                                        <p:tgtEl>
                                          <p:spTgt spid="14"/>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xit" presetSubtype="0" fill="hold" grpId="1" nodeType="clickEffect">
                                  <p:stCondLst>
                                    <p:cond delay="0"/>
                                  </p:stCondLst>
                                  <p:childTnLst>
                                    <p:anim calcmode="lin" valueType="num">
                                      <p:cBhvr>
                                        <p:cTn id="123" dur="1000"/>
                                        <p:tgtEl>
                                          <p:spTgt spid="14"/>
                                        </p:tgtEl>
                                        <p:attrNameLst>
                                          <p:attrName>ppt_w</p:attrName>
                                        </p:attrNameLst>
                                      </p:cBhvr>
                                      <p:tavLst>
                                        <p:tav tm="0">
                                          <p:val>
                                            <p:strVal val="ppt_w"/>
                                          </p:val>
                                        </p:tav>
                                        <p:tav tm="100000">
                                          <p:val>
                                            <p:fltVal val="0"/>
                                          </p:val>
                                        </p:tav>
                                      </p:tavLst>
                                    </p:anim>
                                    <p:anim calcmode="lin" valueType="num">
                                      <p:cBhvr>
                                        <p:cTn id="124" dur="1000"/>
                                        <p:tgtEl>
                                          <p:spTgt spid="14"/>
                                        </p:tgtEl>
                                        <p:attrNameLst>
                                          <p:attrName>ppt_h</p:attrName>
                                        </p:attrNameLst>
                                      </p:cBhvr>
                                      <p:tavLst>
                                        <p:tav tm="0">
                                          <p:val>
                                            <p:strVal val="ppt_h"/>
                                          </p:val>
                                        </p:tav>
                                        <p:tav tm="100000">
                                          <p:val>
                                            <p:fltVal val="0"/>
                                          </p:val>
                                        </p:tav>
                                      </p:tavLst>
                                    </p:anim>
                                    <p:anim calcmode="lin" valueType="num">
                                      <p:cBhvr>
                                        <p:cTn id="125" dur="1000"/>
                                        <p:tgtEl>
                                          <p:spTgt spid="14"/>
                                        </p:tgtEl>
                                        <p:attrNameLst>
                                          <p:attrName>style.rotation</p:attrName>
                                        </p:attrNameLst>
                                      </p:cBhvr>
                                      <p:tavLst>
                                        <p:tav tm="0">
                                          <p:val>
                                            <p:fltVal val="0"/>
                                          </p:val>
                                        </p:tav>
                                        <p:tav tm="100000">
                                          <p:val>
                                            <p:fltVal val="90"/>
                                          </p:val>
                                        </p:tav>
                                      </p:tavLst>
                                    </p:anim>
                                    <p:animEffect transition="out" filter="fade">
                                      <p:cBhvr>
                                        <p:cTn id="126" dur="1000"/>
                                        <p:tgtEl>
                                          <p:spTgt spid="14"/>
                                        </p:tgtEl>
                                      </p:cBhvr>
                                    </p:animEffect>
                                    <p:set>
                                      <p:cBhvr>
                                        <p:cTn id="127" dur="1" fill="hold">
                                          <p:stCondLst>
                                            <p:cond delay="999"/>
                                          </p:stCondLst>
                                        </p:cTn>
                                        <p:tgtEl>
                                          <p:spTgt spid="1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wipe(down)">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xit" presetSubtype="0" fill="hold" grpId="1" nodeType="clickEffect">
                                  <p:stCondLst>
                                    <p:cond delay="0"/>
                                  </p:stCondLst>
                                  <p:childTnLst>
                                    <p:anim calcmode="lin" valueType="num">
                                      <p:cBhvr>
                                        <p:cTn id="136" dur="1000"/>
                                        <p:tgtEl>
                                          <p:spTgt spid="15"/>
                                        </p:tgtEl>
                                        <p:attrNameLst>
                                          <p:attrName>ppt_w</p:attrName>
                                        </p:attrNameLst>
                                      </p:cBhvr>
                                      <p:tavLst>
                                        <p:tav tm="0">
                                          <p:val>
                                            <p:strVal val="ppt_w"/>
                                          </p:val>
                                        </p:tav>
                                        <p:tav tm="100000">
                                          <p:val>
                                            <p:fltVal val="0"/>
                                          </p:val>
                                        </p:tav>
                                      </p:tavLst>
                                    </p:anim>
                                    <p:anim calcmode="lin" valueType="num">
                                      <p:cBhvr>
                                        <p:cTn id="137" dur="1000"/>
                                        <p:tgtEl>
                                          <p:spTgt spid="15"/>
                                        </p:tgtEl>
                                        <p:attrNameLst>
                                          <p:attrName>ppt_h</p:attrName>
                                        </p:attrNameLst>
                                      </p:cBhvr>
                                      <p:tavLst>
                                        <p:tav tm="0">
                                          <p:val>
                                            <p:strVal val="ppt_h"/>
                                          </p:val>
                                        </p:tav>
                                        <p:tav tm="100000">
                                          <p:val>
                                            <p:fltVal val="0"/>
                                          </p:val>
                                        </p:tav>
                                      </p:tavLst>
                                    </p:anim>
                                    <p:anim calcmode="lin" valueType="num">
                                      <p:cBhvr>
                                        <p:cTn id="138" dur="1000"/>
                                        <p:tgtEl>
                                          <p:spTgt spid="15"/>
                                        </p:tgtEl>
                                        <p:attrNameLst>
                                          <p:attrName>style.rotation</p:attrName>
                                        </p:attrNameLst>
                                      </p:cBhvr>
                                      <p:tavLst>
                                        <p:tav tm="0">
                                          <p:val>
                                            <p:fltVal val="0"/>
                                          </p:val>
                                        </p:tav>
                                        <p:tav tm="100000">
                                          <p:val>
                                            <p:fltVal val="90"/>
                                          </p:val>
                                        </p:tav>
                                      </p:tavLst>
                                    </p:anim>
                                    <p:animEffect transition="out" filter="fade">
                                      <p:cBhvr>
                                        <p:cTn id="139" dur="1000"/>
                                        <p:tgtEl>
                                          <p:spTgt spid="15"/>
                                        </p:tgtEl>
                                      </p:cBhvr>
                                    </p:animEffect>
                                    <p:set>
                                      <p:cBhvr>
                                        <p:cTn id="140" dur="1" fill="hold">
                                          <p:stCondLst>
                                            <p:cond delay="999"/>
                                          </p:stCondLst>
                                        </p:cTn>
                                        <p:tgtEl>
                                          <p:spTgt spid="1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p:cTn id="145" dur="500" fill="hold"/>
                                        <p:tgtEl>
                                          <p:spTgt spid="16"/>
                                        </p:tgtEl>
                                        <p:attrNameLst>
                                          <p:attrName>ppt_w</p:attrName>
                                        </p:attrNameLst>
                                      </p:cBhvr>
                                      <p:tavLst>
                                        <p:tav tm="0">
                                          <p:val>
                                            <p:fltVal val="0"/>
                                          </p:val>
                                        </p:tav>
                                        <p:tav tm="100000">
                                          <p:val>
                                            <p:strVal val="#ppt_w"/>
                                          </p:val>
                                        </p:tav>
                                      </p:tavLst>
                                    </p:anim>
                                    <p:anim calcmode="lin" valueType="num">
                                      <p:cBhvr>
                                        <p:cTn id="146" dur="500" fill="hold"/>
                                        <p:tgtEl>
                                          <p:spTgt spid="16"/>
                                        </p:tgtEl>
                                        <p:attrNameLst>
                                          <p:attrName>ppt_h</p:attrName>
                                        </p:attrNameLst>
                                      </p:cBhvr>
                                      <p:tavLst>
                                        <p:tav tm="0">
                                          <p:val>
                                            <p:fltVal val="0"/>
                                          </p:val>
                                        </p:tav>
                                        <p:tav tm="100000">
                                          <p:val>
                                            <p:strVal val="#ppt_h"/>
                                          </p:val>
                                        </p:tav>
                                      </p:tavLst>
                                    </p:anim>
                                    <p:animEffect transition="in" filter="fade">
                                      <p:cBhvr>
                                        <p:cTn id="1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4099" y="228600"/>
            <a:ext cx="41910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Grammar Focus</a:t>
            </a:r>
            <a:endParaRPr lang="en-US" sz="3200" b="1" dirty="0">
              <a:latin typeface="Times New Roman" pitchFamily="18" charset="0"/>
              <a:cs typeface="Times New Roman" pitchFamily="18" charset="0"/>
            </a:endParaRPr>
          </a:p>
        </p:txBody>
      </p:sp>
      <p:sp>
        <p:nvSpPr>
          <p:cNvPr id="7" name="TextBox 6"/>
          <p:cNvSpPr txBox="1"/>
          <p:nvPr/>
        </p:nvSpPr>
        <p:spPr>
          <a:xfrm>
            <a:off x="609600" y="1143000"/>
            <a:ext cx="8229600" cy="2062103"/>
          </a:xfrm>
          <a:prstGeom prst="rect">
            <a:avLst/>
          </a:prstGeom>
          <a:blipFill>
            <a:blip r:embed="rId3"/>
            <a:tile tx="0" ty="0" sx="100000" sy="100000" flip="none" algn="tl"/>
          </a:blipFill>
          <a:ln w="3175">
            <a:solidFill>
              <a:schemeClr val="tx1"/>
            </a:solidFill>
          </a:ln>
        </p:spPr>
        <p:txBody>
          <a:bodyPr wrap="square" rtlCol="0">
            <a:spAutoFit/>
          </a:bodyPr>
          <a:lstStyle/>
          <a:p>
            <a:pPr algn="ctr"/>
            <a:r>
              <a:rPr lang="en-US" sz="2800" b="1" u="sng" dirty="0" smtClean="0">
                <a:solidFill>
                  <a:srgbClr val="0070C0"/>
                </a:solidFill>
              </a:rPr>
              <a:t>Present Indefinite tense : </a:t>
            </a:r>
          </a:p>
          <a:p>
            <a:pPr algn="ctr"/>
            <a:endParaRPr lang="en-US" sz="2800" b="1" u="sng" dirty="0" smtClean="0">
              <a:solidFill>
                <a:srgbClr val="0070C0"/>
              </a:solidFill>
            </a:endParaRPr>
          </a:p>
          <a:p>
            <a:pPr algn="ctr"/>
            <a:r>
              <a:rPr lang="en-US" sz="2400" b="1" dirty="0" smtClean="0"/>
              <a:t> When we express a habitual action, general truths, near future and narrate some thing, it`s called</a:t>
            </a:r>
          </a:p>
          <a:p>
            <a:pPr algn="ctr"/>
            <a:r>
              <a:rPr lang="en-US" sz="2400" b="1" dirty="0" smtClean="0"/>
              <a:t> Present Indefinite Tense.</a:t>
            </a:r>
            <a:endParaRPr lang="en-US" sz="24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857" y="3429000"/>
            <a:ext cx="2881483" cy="1935733"/>
          </a:xfrm>
          <a:prstGeom prst="rect">
            <a:avLst/>
          </a:prstGeom>
        </p:spPr>
      </p:pic>
      <p:sp>
        <p:nvSpPr>
          <p:cNvPr id="9" name="TextBox 8"/>
          <p:cNvSpPr txBox="1"/>
          <p:nvPr/>
        </p:nvSpPr>
        <p:spPr>
          <a:xfrm>
            <a:off x="1562098" y="5790247"/>
            <a:ext cx="5715000" cy="523220"/>
          </a:xfrm>
          <a:prstGeom prst="rect">
            <a:avLst/>
          </a:prstGeom>
          <a:noFill/>
          <a:ln w="28575">
            <a:solidFill>
              <a:schemeClr val="tx1"/>
            </a:solidFill>
          </a:ln>
        </p:spPr>
        <p:txBody>
          <a:bodyPr wrap="square" rtlCol="0">
            <a:spAutoFit/>
          </a:bodyPr>
          <a:lstStyle/>
          <a:p>
            <a:pPr algn="ctr"/>
            <a:r>
              <a:rPr lang="en-US" sz="2800" b="1" dirty="0" smtClean="0"/>
              <a:t>The sun rises in the east.</a:t>
            </a:r>
            <a:endParaRPr lang="en-US" sz="2800"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433" y="3429000"/>
            <a:ext cx="3538330" cy="2137350"/>
          </a:xfrm>
          <a:prstGeom prst="rect">
            <a:avLst/>
          </a:prstGeom>
        </p:spPr>
      </p:pic>
      <p:sp>
        <p:nvSpPr>
          <p:cNvPr id="11" name="TextBox 10"/>
          <p:cNvSpPr txBox="1"/>
          <p:nvPr/>
        </p:nvSpPr>
        <p:spPr>
          <a:xfrm>
            <a:off x="1562098" y="5790247"/>
            <a:ext cx="5715000" cy="523220"/>
          </a:xfrm>
          <a:prstGeom prst="rect">
            <a:avLst/>
          </a:prstGeom>
          <a:noFill/>
          <a:ln w="28575">
            <a:solidFill>
              <a:schemeClr val="tx1"/>
            </a:solidFill>
          </a:ln>
        </p:spPr>
        <p:txBody>
          <a:bodyPr wrap="square" rtlCol="0">
            <a:spAutoFit/>
          </a:bodyPr>
          <a:lstStyle/>
          <a:p>
            <a:pPr algn="ctr"/>
            <a:r>
              <a:rPr lang="en-US" sz="2800" b="1" dirty="0" smtClean="0"/>
              <a:t>The cow gives us milk.</a:t>
            </a:r>
            <a:endParaRPr lang="en-US" sz="2800" b="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434" y="3444241"/>
            <a:ext cx="3538330" cy="2122110"/>
          </a:xfrm>
          <a:prstGeom prst="rect">
            <a:avLst/>
          </a:prstGeom>
        </p:spPr>
      </p:pic>
      <p:sp>
        <p:nvSpPr>
          <p:cNvPr id="13" name="TextBox 12"/>
          <p:cNvSpPr txBox="1"/>
          <p:nvPr/>
        </p:nvSpPr>
        <p:spPr>
          <a:xfrm>
            <a:off x="2106265" y="5805488"/>
            <a:ext cx="4626665" cy="523220"/>
          </a:xfrm>
          <a:prstGeom prst="rect">
            <a:avLst/>
          </a:prstGeom>
          <a:noFill/>
          <a:ln w="28575">
            <a:solidFill>
              <a:schemeClr val="tx1"/>
            </a:solidFill>
          </a:ln>
        </p:spPr>
        <p:txBody>
          <a:bodyPr wrap="square" rtlCol="0">
            <a:spAutoFit/>
          </a:bodyPr>
          <a:lstStyle/>
          <a:p>
            <a:pPr algn="ctr"/>
            <a:r>
              <a:rPr lang="en-US" sz="2800" b="1" dirty="0" smtClean="0"/>
              <a:t>I read in class six.</a:t>
            </a:r>
            <a:endParaRPr lang="en-US" sz="2800" b="1"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0432" y="3534728"/>
            <a:ext cx="3445568" cy="2031621"/>
          </a:xfrm>
          <a:prstGeom prst="rect">
            <a:avLst/>
          </a:prstGeom>
        </p:spPr>
      </p:pic>
      <p:sp>
        <p:nvSpPr>
          <p:cNvPr id="15" name="TextBox 14"/>
          <p:cNvSpPr txBox="1"/>
          <p:nvPr/>
        </p:nvSpPr>
        <p:spPr>
          <a:xfrm>
            <a:off x="1562099" y="5805488"/>
            <a:ext cx="5715000" cy="523220"/>
          </a:xfrm>
          <a:prstGeom prst="rect">
            <a:avLst/>
          </a:prstGeom>
          <a:noFill/>
          <a:ln w="28575">
            <a:solidFill>
              <a:schemeClr val="tx1"/>
            </a:solidFill>
          </a:ln>
        </p:spPr>
        <p:txBody>
          <a:bodyPr wrap="square" rtlCol="0">
            <a:spAutoFit/>
          </a:bodyPr>
          <a:lstStyle/>
          <a:p>
            <a:pPr algn="ctr"/>
            <a:r>
              <a:rPr lang="en-US" sz="2800" b="1" dirty="0" smtClean="0"/>
              <a:t>They go to school everyday.</a:t>
            </a:r>
            <a:endParaRPr lang="en-US" sz="2800" b="1" dirty="0"/>
          </a:p>
        </p:txBody>
      </p:sp>
      <p:sp>
        <p:nvSpPr>
          <p:cNvPr id="16" name="Rectangle 15"/>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8"/>
                                        </p:tgtEl>
                                        <p:attrNameLst>
                                          <p:attrName>ppt_w</p:attrName>
                                        </p:attrNameLst>
                                      </p:cBhvr>
                                      <p:tavLst>
                                        <p:tav tm="0">
                                          <p:val>
                                            <p:strVal val="ppt_w"/>
                                          </p:val>
                                        </p:tav>
                                        <p:tav tm="100000">
                                          <p:val>
                                            <p:fltVal val="0"/>
                                          </p:val>
                                        </p:tav>
                                      </p:tavLst>
                                    </p:anim>
                                    <p:anim calcmode="lin" valueType="num">
                                      <p:cBhvr>
                                        <p:cTn id="30" dur="500"/>
                                        <p:tgtEl>
                                          <p:spTgt spid="8"/>
                                        </p:tgtEl>
                                        <p:attrNameLst>
                                          <p:attrName>ppt_h</p:attrName>
                                        </p:attrNameLst>
                                      </p:cBhvr>
                                      <p:tavLst>
                                        <p:tav tm="0">
                                          <p:val>
                                            <p:strVal val="ppt_h"/>
                                          </p:val>
                                        </p:tav>
                                        <p:tav tm="100000">
                                          <p:val>
                                            <p:fltVal val="0"/>
                                          </p:val>
                                        </p:tav>
                                      </p:tavLst>
                                    </p:anim>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9"/>
                                        </p:tgtEl>
                                        <p:attrNameLst>
                                          <p:attrName>ppt_w</p:attrName>
                                        </p:attrNameLst>
                                      </p:cBhvr>
                                      <p:tavLst>
                                        <p:tav tm="0">
                                          <p:val>
                                            <p:strVal val="ppt_w"/>
                                          </p:val>
                                        </p:tav>
                                        <p:tav tm="100000">
                                          <p:val>
                                            <p:fltVal val="0"/>
                                          </p:val>
                                        </p:tav>
                                      </p:tavLst>
                                    </p:anim>
                                    <p:anim calcmode="lin" valueType="num">
                                      <p:cBhvr>
                                        <p:cTn id="35" dur="500"/>
                                        <p:tgtEl>
                                          <p:spTgt spid="9"/>
                                        </p:tgtEl>
                                        <p:attrNameLst>
                                          <p:attrName>ppt_h</p:attrName>
                                        </p:attrNameLst>
                                      </p:cBhvr>
                                      <p:tavLst>
                                        <p:tav tm="0">
                                          <p:val>
                                            <p:strVal val="ppt_h"/>
                                          </p:val>
                                        </p:tav>
                                        <p:tav tm="100000">
                                          <p:val>
                                            <p:fltVal val="0"/>
                                          </p:val>
                                        </p:tav>
                                      </p:tavLst>
                                    </p:anim>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11"/>
                                        </p:tgtEl>
                                        <p:attrNameLst>
                                          <p:attrName>ppt_w</p:attrName>
                                        </p:attrNameLst>
                                      </p:cBhvr>
                                      <p:tavLst>
                                        <p:tav tm="0">
                                          <p:val>
                                            <p:strVal val="ppt_w"/>
                                          </p:val>
                                        </p:tav>
                                        <p:tav tm="100000">
                                          <p:val>
                                            <p:fltVal val="0"/>
                                          </p:val>
                                        </p:tav>
                                      </p:tavLst>
                                    </p:anim>
                                    <p:anim calcmode="lin" valueType="num">
                                      <p:cBhvr>
                                        <p:cTn id="60" dur="500"/>
                                        <p:tgtEl>
                                          <p:spTgt spid="11"/>
                                        </p:tgtEl>
                                        <p:attrNameLst>
                                          <p:attrName>ppt_h</p:attrName>
                                        </p:attrNameLst>
                                      </p:cBhvr>
                                      <p:tavLst>
                                        <p:tav tm="0">
                                          <p:val>
                                            <p:strVal val="ppt_h"/>
                                          </p:val>
                                        </p:tav>
                                        <p:tav tm="100000">
                                          <p:val>
                                            <p:fltVal val="0"/>
                                          </p:val>
                                        </p:tav>
                                      </p:tavLst>
                                    </p:anim>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12"/>
                                        </p:tgtEl>
                                        <p:attrNameLst>
                                          <p:attrName>ppt_w</p:attrName>
                                        </p:attrNameLst>
                                      </p:cBhvr>
                                      <p:tavLst>
                                        <p:tav tm="0">
                                          <p:val>
                                            <p:strVal val="ppt_w"/>
                                          </p:val>
                                        </p:tav>
                                        <p:tav tm="100000">
                                          <p:val>
                                            <p:fltVal val="0"/>
                                          </p:val>
                                        </p:tav>
                                      </p:tavLst>
                                    </p:anim>
                                    <p:anim calcmode="lin" valueType="num">
                                      <p:cBhvr>
                                        <p:cTn id="80" dur="500"/>
                                        <p:tgtEl>
                                          <p:spTgt spid="12"/>
                                        </p:tgtEl>
                                        <p:attrNameLst>
                                          <p:attrName>ppt_h</p:attrName>
                                        </p:attrNameLst>
                                      </p:cBhvr>
                                      <p:tavLst>
                                        <p:tav tm="0">
                                          <p:val>
                                            <p:strVal val="ppt_h"/>
                                          </p:val>
                                        </p:tav>
                                        <p:tav tm="100000">
                                          <p:val>
                                            <p:fltVal val="0"/>
                                          </p:val>
                                        </p:tav>
                                      </p:tavLst>
                                    </p:anim>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13"/>
                                        </p:tgtEl>
                                        <p:attrNameLst>
                                          <p:attrName>ppt_w</p:attrName>
                                        </p:attrNameLst>
                                      </p:cBhvr>
                                      <p:tavLst>
                                        <p:tav tm="0">
                                          <p:val>
                                            <p:strVal val="ppt_w"/>
                                          </p:val>
                                        </p:tav>
                                        <p:tav tm="100000">
                                          <p:val>
                                            <p:fltVal val="0"/>
                                          </p:val>
                                        </p:tav>
                                      </p:tavLst>
                                    </p:anim>
                                    <p:anim calcmode="lin" valueType="num">
                                      <p:cBhvr>
                                        <p:cTn id="85" dur="500"/>
                                        <p:tgtEl>
                                          <p:spTgt spid="13"/>
                                        </p:tgtEl>
                                        <p:attrNameLst>
                                          <p:attrName>ppt_h</p:attrName>
                                        </p:attrNameLst>
                                      </p:cBhvr>
                                      <p:tavLst>
                                        <p:tav tm="0">
                                          <p:val>
                                            <p:strVal val="ppt_h"/>
                                          </p:val>
                                        </p:tav>
                                        <p:tav tm="100000">
                                          <p:val>
                                            <p:fltVal val="0"/>
                                          </p:val>
                                        </p:tav>
                                      </p:tavLst>
                                    </p:anim>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3"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1+#ppt_w/2"/>
                                          </p:val>
                                        </p:tav>
                                        <p:tav tm="100000">
                                          <p:val>
                                            <p:strVal val="#ppt_x"/>
                                          </p:val>
                                        </p:tav>
                                      </p:tavLst>
                                    </p:anim>
                                    <p:anim calcmode="lin" valueType="num">
                                      <p:cBhvr additive="base">
                                        <p:cTn id="9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nodeType="clickEffect">
                                  <p:stCondLst>
                                    <p:cond delay="0"/>
                                  </p:stCondLst>
                                  <p:childTnLst>
                                    <p:anim calcmode="lin" valueType="num">
                                      <p:cBhvr>
                                        <p:cTn id="104" dur="500"/>
                                        <p:tgtEl>
                                          <p:spTgt spid="14"/>
                                        </p:tgtEl>
                                        <p:attrNameLst>
                                          <p:attrName>ppt_w</p:attrName>
                                        </p:attrNameLst>
                                      </p:cBhvr>
                                      <p:tavLst>
                                        <p:tav tm="0">
                                          <p:val>
                                            <p:strVal val="ppt_w"/>
                                          </p:val>
                                        </p:tav>
                                        <p:tav tm="100000">
                                          <p:val>
                                            <p:fltVal val="0"/>
                                          </p:val>
                                        </p:tav>
                                      </p:tavLst>
                                    </p:anim>
                                    <p:anim calcmode="lin" valueType="num">
                                      <p:cBhvr>
                                        <p:cTn id="105" dur="500"/>
                                        <p:tgtEl>
                                          <p:spTgt spid="14"/>
                                        </p:tgtEl>
                                        <p:attrNameLst>
                                          <p:attrName>ppt_h</p:attrName>
                                        </p:attrNameLst>
                                      </p:cBhvr>
                                      <p:tavLst>
                                        <p:tav tm="0">
                                          <p:val>
                                            <p:strVal val="ppt_h"/>
                                          </p:val>
                                        </p:tav>
                                        <p:tav tm="100000">
                                          <p:val>
                                            <p:fltVal val="0"/>
                                          </p:val>
                                        </p:tav>
                                      </p:tavLst>
                                    </p:anim>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par>
                                <p:cTn id="108" presetID="53" presetClass="exit" presetSubtype="32" fill="hold" grpId="1" nodeType="withEffect">
                                  <p:stCondLst>
                                    <p:cond delay="0"/>
                                  </p:stCondLst>
                                  <p:childTnLst>
                                    <p:anim calcmode="lin" valueType="num">
                                      <p:cBhvr>
                                        <p:cTn id="109" dur="500"/>
                                        <p:tgtEl>
                                          <p:spTgt spid="15"/>
                                        </p:tgtEl>
                                        <p:attrNameLst>
                                          <p:attrName>ppt_w</p:attrName>
                                        </p:attrNameLst>
                                      </p:cBhvr>
                                      <p:tavLst>
                                        <p:tav tm="0">
                                          <p:val>
                                            <p:strVal val="ppt_w"/>
                                          </p:val>
                                        </p:tav>
                                        <p:tav tm="100000">
                                          <p:val>
                                            <p:fltVal val="0"/>
                                          </p:val>
                                        </p:tav>
                                      </p:tavLst>
                                    </p:anim>
                                    <p:anim calcmode="lin" valueType="num">
                                      <p:cBhvr>
                                        <p:cTn id="110" dur="500"/>
                                        <p:tgtEl>
                                          <p:spTgt spid="15"/>
                                        </p:tgtEl>
                                        <p:attrNameLst>
                                          <p:attrName>ppt_h</p:attrName>
                                        </p:attrNameLst>
                                      </p:cBhvr>
                                      <p:tavLst>
                                        <p:tav tm="0">
                                          <p:val>
                                            <p:strVal val="ppt_h"/>
                                          </p:val>
                                        </p:tav>
                                        <p:tav tm="100000">
                                          <p:val>
                                            <p:fltVal val="0"/>
                                          </p:val>
                                        </p:tav>
                                      </p:tavLst>
                                    </p:anim>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9" grpId="1" animBg="1"/>
      <p:bldP spid="11" grpId="0" animBg="1"/>
      <p:bldP spid="11" grpId="1" animBg="1"/>
      <p:bldP spid="13" grpId="0" animBg="1"/>
      <p:bldP spid="13"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7086600" cy="523220"/>
          </a:xfrm>
          <a:prstGeom prst="rect">
            <a:avLst/>
          </a:prstGeom>
          <a:noFill/>
          <a:ln w="3175">
            <a:noFill/>
          </a:ln>
        </p:spPr>
        <p:txBody>
          <a:bodyPr wrap="square" rtlCol="0">
            <a:spAutoFit/>
          </a:bodyPr>
          <a:lstStyle/>
          <a:p>
            <a:pPr algn="ctr"/>
            <a:r>
              <a:rPr lang="en-US" sz="2800" b="1" dirty="0" smtClean="0"/>
              <a:t>Structure of Present Indefinite Tense.</a:t>
            </a:r>
            <a:endParaRPr lang="en-US" sz="2800" b="1" dirty="0"/>
          </a:p>
        </p:txBody>
      </p:sp>
      <p:sp>
        <p:nvSpPr>
          <p:cNvPr id="3" name="TextBox 2"/>
          <p:cNvSpPr txBox="1"/>
          <p:nvPr/>
        </p:nvSpPr>
        <p:spPr>
          <a:xfrm>
            <a:off x="609600" y="1300490"/>
            <a:ext cx="7696200" cy="830997"/>
          </a:xfrm>
          <a:prstGeom prst="rect">
            <a:avLst/>
          </a:prstGeom>
          <a:blipFill>
            <a:blip r:embed="rId2"/>
            <a:tile tx="0" ty="0" sx="100000" sy="100000" flip="none" algn="tl"/>
          </a:blipFill>
          <a:ln w="12700">
            <a:solidFill>
              <a:srgbClr val="0070C0"/>
            </a:solidFill>
          </a:ln>
        </p:spPr>
        <p:txBody>
          <a:bodyPr wrap="square" rtlCol="0">
            <a:spAutoFit/>
          </a:bodyPr>
          <a:lstStyle/>
          <a:p>
            <a:r>
              <a:rPr lang="en-US" sz="2400" b="1" dirty="0" smtClean="0">
                <a:solidFill>
                  <a:srgbClr val="0070C0"/>
                </a:solidFill>
              </a:rPr>
              <a:t>Affirmative : Sub + present form of main verb + </a:t>
            </a:r>
            <a:r>
              <a:rPr lang="en-US" sz="2400" b="1" dirty="0" err="1" smtClean="0">
                <a:solidFill>
                  <a:srgbClr val="0070C0"/>
                </a:solidFill>
              </a:rPr>
              <a:t>obj</a:t>
            </a:r>
            <a:r>
              <a:rPr lang="en-US" sz="2400" b="1" dirty="0" smtClean="0">
                <a:solidFill>
                  <a:srgbClr val="0070C0"/>
                </a:solidFill>
              </a:rPr>
              <a:t>/ext.</a:t>
            </a:r>
            <a:endParaRPr lang="en-US" sz="2400" b="1" dirty="0">
              <a:solidFill>
                <a:srgbClr val="0070C0"/>
              </a:solidFill>
            </a:endParaRPr>
          </a:p>
        </p:txBody>
      </p:sp>
      <p:sp>
        <p:nvSpPr>
          <p:cNvPr id="4" name="TextBox 3"/>
          <p:cNvSpPr txBox="1"/>
          <p:nvPr/>
        </p:nvSpPr>
        <p:spPr>
          <a:xfrm>
            <a:off x="488324" y="4876800"/>
            <a:ext cx="7848600" cy="954107"/>
          </a:xfrm>
          <a:prstGeom prst="rect">
            <a:avLst/>
          </a:prstGeom>
          <a:noFill/>
          <a:ln w="12700">
            <a:noFill/>
          </a:ln>
        </p:spPr>
        <p:txBody>
          <a:bodyPr wrap="square" rtlCol="0">
            <a:spAutoFit/>
          </a:bodyPr>
          <a:lstStyle/>
          <a:p>
            <a:pPr algn="ctr"/>
            <a:r>
              <a:rPr lang="en-US" sz="2800" b="1" dirty="0" smtClean="0"/>
              <a:t>If subject is 3</a:t>
            </a:r>
            <a:r>
              <a:rPr lang="en-US" sz="2800" b="1" baseline="30000" dirty="0" smtClean="0"/>
              <a:t>rd</a:t>
            </a:r>
            <a:r>
              <a:rPr lang="en-US" sz="2800" b="1" dirty="0" smtClean="0"/>
              <a:t> person singular number then s/</a:t>
            </a:r>
            <a:r>
              <a:rPr lang="en-US" sz="2800" b="1" dirty="0" err="1" smtClean="0"/>
              <a:t>es</a:t>
            </a:r>
            <a:r>
              <a:rPr lang="en-US" sz="2800" b="1" dirty="0" smtClean="0"/>
              <a:t> will be add with main verb.</a:t>
            </a:r>
            <a:endParaRPr lang="en-US" sz="2800" b="1" dirty="0"/>
          </a:p>
        </p:txBody>
      </p:sp>
      <p:sp>
        <p:nvSpPr>
          <p:cNvPr id="5" name="TextBox 4"/>
          <p:cNvSpPr txBox="1"/>
          <p:nvPr/>
        </p:nvSpPr>
        <p:spPr>
          <a:xfrm>
            <a:off x="609600" y="2407935"/>
            <a:ext cx="7696200" cy="830997"/>
          </a:xfrm>
          <a:prstGeom prst="rect">
            <a:avLst/>
          </a:prstGeom>
          <a:blipFill>
            <a:blip r:embed="rId3"/>
            <a:tile tx="0" ty="0" sx="100000" sy="100000" flip="none" algn="tl"/>
          </a:blipFill>
          <a:ln w="12700">
            <a:solidFill>
              <a:schemeClr val="tx1"/>
            </a:solidFill>
          </a:ln>
        </p:spPr>
        <p:txBody>
          <a:bodyPr wrap="square" rtlCol="0">
            <a:spAutoFit/>
          </a:bodyPr>
          <a:lstStyle/>
          <a:p>
            <a:r>
              <a:rPr lang="en-US" sz="2400" b="1" dirty="0" smtClean="0"/>
              <a:t>Negative : Sub +do not / does not + present form of main verb + </a:t>
            </a:r>
            <a:r>
              <a:rPr lang="en-US" sz="2400" b="1" dirty="0" err="1" smtClean="0"/>
              <a:t>obj</a:t>
            </a:r>
            <a:r>
              <a:rPr lang="en-US" sz="2400" b="1" dirty="0" smtClean="0"/>
              <a:t>/</a:t>
            </a:r>
            <a:r>
              <a:rPr lang="en-US" sz="2400" b="1" dirty="0" err="1" smtClean="0"/>
              <a:t>ect</a:t>
            </a:r>
            <a:r>
              <a:rPr lang="en-US" sz="2400" b="1" dirty="0" smtClean="0"/>
              <a:t>.</a:t>
            </a:r>
            <a:endParaRPr lang="en-US" sz="2400" b="1" dirty="0"/>
          </a:p>
        </p:txBody>
      </p:sp>
      <p:sp>
        <p:nvSpPr>
          <p:cNvPr id="6" name="TextBox 5"/>
          <p:cNvSpPr txBox="1"/>
          <p:nvPr/>
        </p:nvSpPr>
        <p:spPr>
          <a:xfrm>
            <a:off x="609600" y="3515380"/>
            <a:ext cx="7696200" cy="830997"/>
          </a:xfrm>
          <a:prstGeom prst="rect">
            <a:avLst/>
          </a:prstGeom>
          <a:blipFill>
            <a:blip r:embed="rId4"/>
            <a:tile tx="0" ty="0" sx="100000" sy="100000" flip="none" algn="tl"/>
          </a:blipFill>
          <a:ln w="12700">
            <a:solidFill>
              <a:schemeClr val="tx1"/>
            </a:solidFill>
          </a:ln>
        </p:spPr>
        <p:txBody>
          <a:bodyPr wrap="square" rtlCol="0">
            <a:spAutoFit/>
          </a:bodyPr>
          <a:lstStyle/>
          <a:p>
            <a:r>
              <a:rPr lang="en-US" sz="2400" b="1" dirty="0" smtClean="0">
                <a:solidFill>
                  <a:srgbClr val="0070C0"/>
                </a:solidFill>
              </a:rPr>
              <a:t>Interrogative : Do / Does + Sub + present form of main verb + </a:t>
            </a:r>
            <a:r>
              <a:rPr lang="en-US" sz="2400" b="1" dirty="0" err="1" smtClean="0">
                <a:solidFill>
                  <a:srgbClr val="0070C0"/>
                </a:solidFill>
              </a:rPr>
              <a:t>obj</a:t>
            </a:r>
            <a:r>
              <a:rPr lang="en-US" sz="2400" b="1" dirty="0" smtClean="0">
                <a:solidFill>
                  <a:srgbClr val="0070C0"/>
                </a:solidFill>
              </a:rPr>
              <a:t>/</a:t>
            </a:r>
            <a:r>
              <a:rPr lang="en-US" sz="2400" b="1" dirty="0" err="1" smtClean="0">
                <a:solidFill>
                  <a:srgbClr val="0070C0"/>
                </a:solidFill>
              </a:rPr>
              <a:t>ext</a:t>
            </a:r>
            <a:r>
              <a:rPr lang="en-US" sz="2400" b="1" dirty="0" smtClean="0">
                <a:solidFill>
                  <a:srgbClr val="0070C0"/>
                </a:solidFill>
              </a:rPr>
              <a:t> ? </a:t>
            </a:r>
            <a:endParaRPr lang="en-US" sz="2400" b="1" dirty="0">
              <a:solidFill>
                <a:srgbClr val="0070C0"/>
              </a:solidFill>
            </a:endParaRPr>
          </a:p>
        </p:txBody>
      </p:sp>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335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0314" y="3810000"/>
            <a:ext cx="7602371" cy="2743200"/>
          </a:xfrm>
          <a:prstGeom prst="rect">
            <a:avLst/>
          </a:prstGeom>
          <a:noFill/>
        </p:spPr>
      </p:pic>
      <p:sp>
        <p:nvSpPr>
          <p:cNvPr id="4" name="TextBox 3"/>
          <p:cNvSpPr txBox="1"/>
          <p:nvPr/>
        </p:nvSpPr>
        <p:spPr>
          <a:xfrm>
            <a:off x="2819400" y="533400"/>
            <a:ext cx="35814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t>Person</a:t>
            </a:r>
            <a:endParaRPr lang="en-US" sz="3200" b="1" dirty="0"/>
          </a:p>
        </p:txBody>
      </p:sp>
      <p:sp>
        <p:nvSpPr>
          <p:cNvPr id="5" name="TextBox 4"/>
          <p:cNvSpPr txBox="1"/>
          <p:nvPr/>
        </p:nvSpPr>
        <p:spPr>
          <a:xfrm>
            <a:off x="690206" y="1617831"/>
            <a:ext cx="7763586" cy="461665"/>
          </a:xfrm>
          <a:prstGeom prst="rect">
            <a:avLst/>
          </a:prstGeom>
          <a:noFill/>
        </p:spPr>
        <p:txBody>
          <a:bodyPr wrap="square" rtlCol="0">
            <a:spAutoFit/>
          </a:bodyPr>
          <a:lstStyle/>
          <a:p>
            <a:r>
              <a:rPr lang="en-US" sz="2400" b="1" dirty="0" smtClean="0">
                <a:solidFill>
                  <a:srgbClr val="0070C0"/>
                </a:solidFill>
              </a:rPr>
              <a:t>By whom work is done, is called subject or person.</a:t>
            </a:r>
            <a:endParaRPr lang="en-US" sz="2400" b="1" dirty="0">
              <a:solidFill>
                <a:srgbClr val="0070C0"/>
              </a:solidFill>
            </a:endParaRPr>
          </a:p>
        </p:txBody>
      </p:sp>
      <p:sp>
        <p:nvSpPr>
          <p:cNvPr id="7" name="Down Arrow Callout 6"/>
          <p:cNvSpPr/>
          <p:nvPr/>
        </p:nvSpPr>
        <p:spPr>
          <a:xfrm>
            <a:off x="1600200" y="2579152"/>
            <a:ext cx="5562600" cy="990600"/>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There are three kinds of person.</a:t>
            </a:r>
            <a:endParaRPr lang="en-US" sz="2400" b="1" dirty="0">
              <a:solidFill>
                <a:srgbClr val="FF0000"/>
              </a:solidFill>
            </a:endParaRPr>
          </a:p>
        </p:txBody>
      </p:sp>
      <p:sp>
        <p:nvSpPr>
          <p:cNvPr id="6" name="Rectangle 5"/>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552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572000" cy="523220"/>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t>Individual /Pair Work</a:t>
            </a:r>
            <a:endParaRPr lang="en-US" sz="2800" b="1" dirty="0"/>
          </a:p>
        </p:txBody>
      </p:sp>
      <p:sp>
        <p:nvSpPr>
          <p:cNvPr id="3" name="TextBox 2"/>
          <p:cNvSpPr txBox="1"/>
          <p:nvPr/>
        </p:nvSpPr>
        <p:spPr>
          <a:xfrm>
            <a:off x="685800" y="1371600"/>
            <a:ext cx="7696200" cy="1200329"/>
          </a:xfrm>
          <a:prstGeom prst="rect">
            <a:avLst/>
          </a:prstGeom>
          <a:noFill/>
          <a:ln w="3175">
            <a:solidFill>
              <a:schemeClr val="tx1"/>
            </a:solidFill>
          </a:ln>
        </p:spPr>
        <p:txBody>
          <a:bodyPr wrap="square" rtlCol="0">
            <a:spAutoFit/>
          </a:bodyPr>
          <a:lstStyle/>
          <a:p>
            <a:pPr algn="ctr"/>
            <a:r>
              <a:rPr lang="en-US" sz="2400" b="1" dirty="0" smtClean="0">
                <a:solidFill>
                  <a:srgbClr val="0070C0"/>
                </a:solidFill>
              </a:rPr>
              <a:t>Look at the pictures and make five sentences using present indefinite tense. One is done for you.</a:t>
            </a:r>
          </a:p>
          <a:p>
            <a:pPr algn="ctr"/>
            <a:r>
              <a:rPr lang="en-US" sz="2400" b="1" i="1" dirty="0" smtClean="0">
                <a:solidFill>
                  <a:schemeClr val="tx1">
                    <a:lumMod val="95000"/>
                    <a:lumOff val="5000"/>
                  </a:schemeClr>
                </a:solidFill>
              </a:rPr>
              <a:t>I read is this school.</a:t>
            </a:r>
            <a:endParaRPr lang="en-US" sz="2400" b="1" i="1" dirty="0">
              <a:solidFill>
                <a:schemeClr val="tx1">
                  <a:lumMod val="95000"/>
                  <a:lumOff val="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124200"/>
            <a:ext cx="2677160" cy="24079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332" y="3143518"/>
            <a:ext cx="2286000" cy="241865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1" y="2895600"/>
            <a:ext cx="2895600" cy="2895600"/>
          </a:xfrm>
          <a:prstGeom prst="ellipse">
            <a:avLst/>
          </a:prstGeom>
          <a:ln>
            <a:noFill/>
          </a:ln>
          <a:effectLst>
            <a:softEdge rad="112500"/>
          </a:effectLst>
        </p:spPr>
      </p:pic>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45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8466" y="227617"/>
            <a:ext cx="4419600" cy="584775"/>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sz="3200" b="1" dirty="0" smtClean="0"/>
              <a:t>Individual/Pair Work.</a:t>
            </a:r>
            <a:endParaRPr lang="en-US" sz="3200" b="1" dirty="0"/>
          </a:p>
        </p:txBody>
      </p:sp>
      <p:sp>
        <p:nvSpPr>
          <p:cNvPr id="3" name="TextBox 2"/>
          <p:cNvSpPr txBox="1"/>
          <p:nvPr/>
        </p:nvSpPr>
        <p:spPr>
          <a:xfrm>
            <a:off x="852566" y="949254"/>
            <a:ext cx="7391400" cy="1200329"/>
          </a:xfrm>
          <a:prstGeom prst="rect">
            <a:avLst/>
          </a:prstGeom>
          <a:noFill/>
        </p:spPr>
        <p:txBody>
          <a:bodyPr wrap="square" rtlCol="0">
            <a:spAutoFit/>
          </a:bodyPr>
          <a:lstStyle/>
          <a:p>
            <a:pPr algn="ctr"/>
            <a:r>
              <a:rPr lang="en-US" sz="2400" b="1" dirty="0" smtClean="0">
                <a:solidFill>
                  <a:srgbClr val="0070C0"/>
                </a:solidFill>
              </a:rPr>
              <a:t>Now go to section A3. Fill in the blanks in the following sentences with the words in the box.</a:t>
            </a:r>
          </a:p>
          <a:p>
            <a:pPr algn="ctr"/>
            <a:r>
              <a:rPr lang="en-US" sz="2400" b="1" dirty="0" smtClean="0">
                <a:solidFill>
                  <a:srgbClr val="0070C0"/>
                </a:solidFill>
              </a:rPr>
              <a:t>Using the rules of present indefinite tense.</a:t>
            </a:r>
            <a:endParaRPr lang="en-US" sz="2400" b="1"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64664826"/>
              </p:ext>
            </p:extLst>
          </p:nvPr>
        </p:nvGraphicFramePr>
        <p:xfrm>
          <a:off x="806846" y="2256734"/>
          <a:ext cx="7437120" cy="396240"/>
        </p:xfrm>
        <a:graphic>
          <a:graphicData uri="http://schemas.openxmlformats.org/drawingml/2006/table">
            <a:tbl>
              <a:tblPr/>
              <a:tblGrid>
                <a:gridCol w="1234440"/>
                <a:gridCol w="1234440"/>
                <a:gridCol w="1249680"/>
                <a:gridCol w="960120"/>
                <a:gridCol w="1554480"/>
                <a:gridCol w="1203960"/>
              </a:tblGrid>
              <a:tr h="0">
                <a:tc>
                  <a:txBody>
                    <a:bodyPr/>
                    <a:lstStyle/>
                    <a:p>
                      <a:pPr algn="ctr"/>
                      <a:r>
                        <a:rPr lang="en-US" sz="2000" b="1" dirty="0" smtClean="0"/>
                        <a:t>Smell</a:t>
                      </a:r>
                      <a:endParaRPr lang="en-US"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n-US" sz="2000" b="1" dirty="0" smtClean="0"/>
                        <a:t>See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Look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Know</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Like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want</a:t>
                      </a:r>
                      <a:endParaRPr lang="en-US" sz="2000" b="1"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623966" y="2693278"/>
            <a:ext cx="7848600" cy="3344890"/>
          </a:xfrm>
          <a:prstGeom prst="rect">
            <a:avLst/>
          </a:prstGeom>
          <a:noFill/>
        </p:spPr>
        <p:txBody>
          <a:bodyPr wrap="square" rtlCol="0">
            <a:spAutoFit/>
          </a:bodyPr>
          <a:lstStyle/>
          <a:p>
            <a:pPr marL="342900" indent="-342900">
              <a:lnSpc>
                <a:spcPct val="150000"/>
              </a:lnSpc>
              <a:buAutoNum type="alphaLcPeriod"/>
            </a:pPr>
            <a:r>
              <a:rPr lang="en-US" sz="2400" b="1" dirty="0" smtClean="0">
                <a:solidFill>
                  <a:srgbClr val="0070C0"/>
                </a:solidFill>
              </a:rPr>
              <a:t>I ----------------------- him very well.</a:t>
            </a:r>
          </a:p>
          <a:p>
            <a:pPr marL="342900" indent="-342900">
              <a:lnSpc>
                <a:spcPct val="150000"/>
              </a:lnSpc>
              <a:buAutoNum type="alphaLcPeriod"/>
            </a:pPr>
            <a:r>
              <a:rPr lang="en-US" sz="2400" b="1" dirty="0" smtClean="0">
                <a:solidFill>
                  <a:srgbClr val="0070C0"/>
                </a:solidFill>
              </a:rPr>
              <a:t>The new dress -------------------- great !</a:t>
            </a:r>
          </a:p>
          <a:p>
            <a:pPr marL="342900" indent="-342900">
              <a:lnSpc>
                <a:spcPct val="150000"/>
              </a:lnSpc>
              <a:buAutoNum type="alphaLcPeriod"/>
            </a:pPr>
            <a:r>
              <a:rPr lang="en-US" sz="2400" b="1" dirty="0" err="1" smtClean="0">
                <a:solidFill>
                  <a:srgbClr val="0070C0"/>
                </a:solidFill>
              </a:rPr>
              <a:t>Rina</a:t>
            </a:r>
            <a:r>
              <a:rPr lang="en-US" sz="2400" b="1" dirty="0" smtClean="0">
                <a:solidFill>
                  <a:srgbClr val="0070C0"/>
                </a:solidFill>
              </a:rPr>
              <a:t> ------------------ to collect stamps.</a:t>
            </a:r>
          </a:p>
          <a:p>
            <a:pPr marL="342900" indent="-342900">
              <a:lnSpc>
                <a:spcPct val="150000"/>
              </a:lnSpc>
              <a:buAutoNum type="alphaLcPeriod"/>
            </a:pPr>
            <a:r>
              <a:rPr lang="en-US" sz="2400" b="1" dirty="0" smtClean="0">
                <a:solidFill>
                  <a:srgbClr val="0070C0"/>
                </a:solidFill>
              </a:rPr>
              <a:t>I can ------------------ a butterfly near the flower.</a:t>
            </a:r>
          </a:p>
          <a:p>
            <a:pPr marL="342900" indent="-342900">
              <a:lnSpc>
                <a:spcPct val="150000"/>
              </a:lnSpc>
              <a:buAutoNum type="alphaLcPeriod"/>
            </a:pPr>
            <a:r>
              <a:rPr lang="en-US" sz="2400" b="1" dirty="0" smtClean="0">
                <a:solidFill>
                  <a:srgbClr val="0070C0"/>
                </a:solidFill>
              </a:rPr>
              <a:t>The flower -------------------------- sweet. </a:t>
            </a:r>
          </a:p>
          <a:p>
            <a:pPr marL="342900" indent="-342900">
              <a:lnSpc>
                <a:spcPct val="150000"/>
              </a:lnSpc>
              <a:buAutoNum type="alphaLcPeriod"/>
            </a:pPr>
            <a:r>
              <a:rPr lang="en-US" sz="2400" b="1" dirty="0" err="1" smtClean="0">
                <a:solidFill>
                  <a:srgbClr val="0070C0"/>
                </a:solidFill>
              </a:rPr>
              <a:t>Murad</a:t>
            </a:r>
            <a:r>
              <a:rPr lang="en-US" sz="2400" b="1" dirty="0" smtClean="0">
                <a:solidFill>
                  <a:srgbClr val="0070C0"/>
                </a:solidFill>
              </a:rPr>
              <a:t> -------------------- to buy a dictionary.</a:t>
            </a:r>
            <a:endParaRPr lang="en-US" sz="2400" b="1" dirty="0">
              <a:solidFill>
                <a:srgbClr val="0070C0"/>
              </a:solidFill>
            </a:endParaRPr>
          </a:p>
        </p:txBody>
      </p:sp>
      <p:sp>
        <p:nvSpPr>
          <p:cNvPr id="5" name="TextBox 4"/>
          <p:cNvSpPr txBox="1"/>
          <p:nvPr/>
        </p:nvSpPr>
        <p:spPr>
          <a:xfrm>
            <a:off x="2286000" y="2668239"/>
            <a:ext cx="1143000" cy="461665"/>
          </a:xfrm>
          <a:prstGeom prst="rect">
            <a:avLst/>
          </a:prstGeom>
          <a:noFill/>
        </p:spPr>
        <p:txBody>
          <a:bodyPr wrap="square" rtlCol="0">
            <a:spAutoFit/>
          </a:bodyPr>
          <a:lstStyle/>
          <a:p>
            <a:r>
              <a:rPr lang="en-US" sz="2400" b="1" dirty="0" smtClean="0">
                <a:solidFill>
                  <a:srgbClr val="7030A0"/>
                </a:solidFill>
              </a:rPr>
              <a:t>know</a:t>
            </a:r>
            <a:endParaRPr lang="en-US" sz="2400" b="1" dirty="0">
              <a:solidFill>
                <a:srgbClr val="7030A0"/>
              </a:solidFill>
            </a:endParaRPr>
          </a:p>
        </p:txBody>
      </p:sp>
      <p:sp>
        <p:nvSpPr>
          <p:cNvPr id="6" name="TextBox 5"/>
          <p:cNvSpPr txBox="1"/>
          <p:nvPr/>
        </p:nvSpPr>
        <p:spPr>
          <a:xfrm>
            <a:off x="3429000" y="3187904"/>
            <a:ext cx="1676400" cy="461665"/>
          </a:xfrm>
          <a:prstGeom prst="rect">
            <a:avLst/>
          </a:prstGeom>
          <a:noFill/>
        </p:spPr>
        <p:txBody>
          <a:bodyPr wrap="square" rtlCol="0">
            <a:spAutoFit/>
          </a:bodyPr>
          <a:lstStyle/>
          <a:p>
            <a:r>
              <a:rPr lang="en-US" sz="2400" b="1" dirty="0" smtClean="0">
                <a:solidFill>
                  <a:srgbClr val="7030A0"/>
                </a:solidFill>
              </a:rPr>
              <a:t>looks</a:t>
            </a:r>
            <a:endParaRPr lang="en-US" sz="2400" b="1" dirty="0">
              <a:solidFill>
                <a:srgbClr val="7030A0"/>
              </a:solidFill>
            </a:endParaRPr>
          </a:p>
        </p:txBody>
      </p:sp>
      <p:sp>
        <p:nvSpPr>
          <p:cNvPr id="7" name="TextBox 6"/>
          <p:cNvSpPr txBox="1"/>
          <p:nvPr/>
        </p:nvSpPr>
        <p:spPr>
          <a:xfrm>
            <a:off x="2362200" y="3772667"/>
            <a:ext cx="1600200" cy="461665"/>
          </a:xfrm>
          <a:prstGeom prst="rect">
            <a:avLst/>
          </a:prstGeom>
          <a:noFill/>
        </p:spPr>
        <p:txBody>
          <a:bodyPr wrap="square" rtlCol="0">
            <a:spAutoFit/>
          </a:bodyPr>
          <a:lstStyle/>
          <a:p>
            <a:r>
              <a:rPr lang="en-US" sz="2400" b="1" dirty="0" smtClean="0">
                <a:solidFill>
                  <a:srgbClr val="7030A0"/>
                </a:solidFill>
              </a:rPr>
              <a:t>likes</a:t>
            </a:r>
            <a:endParaRPr lang="en-US" sz="2400" b="1" dirty="0">
              <a:solidFill>
                <a:srgbClr val="7030A0"/>
              </a:solidFill>
            </a:endParaRPr>
          </a:p>
        </p:txBody>
      </p:sp>
      <p:sp>
        <p:nvSpPr>
          <p:cNvPr id="8" name="TextBox 7"/>
          <p:cNvSpPr txBox="1"/>
          <p:nvPr/>
        </p:nvSpPr>
        <p:spPr>
          <a:xfrm>
            <a:off x="2362200" y="4266105"/>
            <a:ext cx="1600200" cy="461665"/>
          </a:xfrm>
          <a:prstGeom prst="rect">
            <a:avLst/>
          </a:prstGeom>
          <a:noFill/>
        </p:spPr>
        <p:txBody>
          <a:bodyPr wrap="square" rtlCol="0">
            <a:spAutoFit/>
          </a:bodyPr>
          <a:lstStyle/>
          <a:p>
            <a:r>
              <a:rPr lang="en-US" sz="2400" b="1" dirty="0" smtClean="0">
                <a:solidFill>
                  <a:srgbClr val="7030A0"/>
                </a:solidFill>
              </a:rPr>
              <a:t>see</a:t>
            </a:r>
            <a:endParaRPr lang="en-US" sz="2400" b="1" dirty="0">
              <a:solidFill>
                <a:srgbClr val="7030A0"/>
              </a:solidFill>
            </a:endParaRPr>
          </a:p>
        </p:txBody>
      </p:sp>
      <p:sp>
        <p:nvSpPr>
          <p:cNvPr id="9" name="TextBox 8"/>
          <p:cNvSpPr txBox="1"/>
          <p:nvPr/>
        </p:nvSpPr>
        <p:spPr>
          <a:xfrm>
            <a:off x="3138566" y="4757399"/>
            <a:ext cx="1409700" cy="461665"/>
          </a:xfrm>
          <a:prstGeom prst="rect">
            <a:avLst/>
          </a:prstGeom>
          <a:noFill/>
        </p:spPr>
        <p:txBody>
          <a:bodyPr wrap="square" rtlCol="0">
            <a:spAutoFit/>
          </a:bodyPr>
          <a:lstStyle/>
          <a:p>
            <a:r>
              <a:rPr lang="en-US" sz="2400" b="1" dirty="0" smtClean="0">
                <a:solidFill>
                  <a:srgbClr val="7030A0"/>
                </a:solidFill>
              </a:rPr>
              <a:t>smells</a:t>
            </a:r>
            <a:endParaRPr lang="en-US" sz="2400" b="1" dirty="0">
              <a:solidFill>
                <a:srgbClr val="7030A0"/>
              </a:solidFill>
            </a:endParaRPr>
          </a:p>
        </p:txBody>
      </p:sp>
      <p:sp>
        <p:nvSpPr>
          <p:cNvPr id="12" name="TextBox 11"/>
          <p:cNvSpPr txBox="1"/>
          <p:nvPr/>
        </p:nvSpPr>
        <p:spPr>
          <a:xfrm>
            <a:off x="2647950" y="5351088"/>
            <a:ext cx="1562100" cy="461665"/>
          </a:xfrm>
          <a:prstGeom prst="rect">
            <a:avLst/>
          </a:prstGeom>
          <a:noFill/>
        </p:spPr>
        <p:txBody>
          <a:bodyPr wrap="square" rtlCol="0">
            <a:spAutoFit/>
          </a:bodyPr>
          <a:lstStyle/>
          <a:p>
            <a:r>
              <a:rPr lang="en-US" sz="2400" b="1" dirty="0" smtClean="0">
                <a:solidFill>
                  <a:srgbClr val="7030A0"/>
                </a:solidFill>
              </a:rPr>
              <a:t>wants</a:t>
            </a:r>
            <a:endParaRPr lang="en-US" sz="2400" b="1" dirty="0">
              <a:solidFill>
                <a:srgbClr val="7030A0"/>
              </a:solidFill>
            </a:endParaRPr>
          </a:p>
        </p:txBody>
      </p:sp>
      <p:sp>
        <p:nvSpPr>
          <p:cNvPr id="13" name="Oval 12"/>
          <p:cNvSpPr/>
          <p:nvPr/>
        </p:nvSpPr>
        <p:spPr>
          <a:xfrm>
            <a:off x="304800" y="6172200"/>
            <a:ext cx="1466226"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solution</a:t>
            </a:r>
            <a:endParaRPr lang="en-US" b="1" dirty="0"/>
          </a:p>
        </p:txBody>
      </p:sp>
      <p:sp>
        <p:nvSpPr>
          <p:cNvPr id="14" name="Rectangle 13"/>
          <p:cNvSpPr/>
          <p:nvPr/>
        </p:nvSpPr>
        <p:spPr>
          <a:xfrm>
            <a:off x="2260549" y="6172199"/>
            <a:ext cx="7620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US" sz="2400" b="1" dirty="0"/>
          </a:p>
        </p:txBody>
      </p:sp>
      <p:sp>
        <p:nvSpPr>
          <p:cNvPr id="15" name="Rectangle 14"/>
          <p:cNvSpPr/>
          <p:nvPr/>
        </p:nvSpPr>
        <p:spPr>
          <a:xfrm>
            <a:off x="3265513" y="6161266"/>
            <a:ext cx="762000" cy="4681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US" sz="2400" b="1" dirty="0"/>
          </a:p>
        </p:txBody>
      </p:sp>
      <p:sp>
        <p:nvSpPr>
          <p:cNvPr id="16" name="Rectangle 15"/>
          <p:cNvSpPr/>
          <p:nvPr/>
        </p:nvSpPr>
        <p:spPr>
          <a:xfrm>
            <a:off x="4288592" y="6161266"/>
            <a:ext cx="709534" cy="4681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US" sz="2400" b="1" dirty="0"/>
          </a:p>
        </p:txBody>
      </p:sp>
      <p:sp>
        <p:nvSpPr>
          <p:cNvPr id="17" name="Rectangle 16"/>
          <p:cNvSpPr/>
          <p:nvPr/>
        </p:nvSpPr>
        <p:spPr>
          <a:xfrm>
            <a:off x="5260454" y="6161266"/>
            <a:ext cx="683146" cy="4681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a:t>
            </a:r>
            <a:endParaRPr lang="en-US" sz="2400" dirty="0"/>
          </a:p>
        </p:txBody>
      </p:sp>
      <p:sp>
        <p:nvSpPr>
          <p:cNvPr id="18" name="Rectangle 17"/>
          <p:cNvSpPr/>
          <p:nvPr/>
        </p:nvSpPr>
        <p:spPr>
          <a:xfrm>
            <a:off x="6178446" y="6172199"/>
            <a:ext cx="685800" cy="4681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a:t>
            </a:r>
            <a:endParaRPr lang="en-US" sz="2400" b="1" dirty="0"/>
          </a:p>
        </p:txBody>
      </p:sp>
      <p:sp>
        <p:nvSpPr>
          <p:cNvPr id="19" name="Rectangle 18"/>
          <p:cNvSpPr/>
          <p:nvPr/>
        </p:nvSpPr>
        <p:spPr>
          <a:xfrm>
            <a:off x="7087069" y="6172199"/>
            <a:ext cx="685800" cy="4681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a:t>
            </a:r>
            <a:endParaRPr lang="en-US" sz="2400" b="1" dirty="0"/>
          </a:p>
        </p:txBody>
      </p:sp>
      <p:sp>
        <p:nvSpPr>
          <p:cNvPr id="20" name="Rectangle 19"/>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31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p:cTn id="6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6">
                                            <p:txEl>
                                              <p:pRg st="0" end="0"/>
                                            </p:txEl>
                                          </p:spTgt>
                                        </p:tgtEl>
                                      </p:cBhvr>
                                    </p:animEffec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p:cTn id="7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7">
                                            <p:txEl>
                                              <p:pRg st="0" end="0"/>
                                            </p:txEl>
                                          </p:spTgt>
                                        </p:tgtEl>
                                      </p:cBhvr>
                                    </p:animEffect>
                                  </p:childTnLst>
                                </p:cTn>
                              </p:par>
                            </p:childTnLst>
                          </p:cTn>
                        </p:par>
                      </p:childTnLst>
                    </p:cTn>
                  </p:par>
                </p:childTnLst>
              </p:cTn>
              <p:nextCondLst>
                <p:cond evt="onClick" delay="0">
                  <p:tgtEl>
                    <p:spTgt spid="16"/>
                  </p:tgtEl>
                </p:cond>
              </p:nextCondLst>
            </p:seq>
            <p:seq concurrent="1" nextAc="seek">
              <p:cTn id="76" restart="whenNotActive" fill="hold" evtFilter="cancelBubble" nodeType="interactiveSeq">
                <p:stCondLst>
                  <p:cond evt="onClick" delay="0">
                    <p:tgtEl>
                      <p:spTgt spid="17"/>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8">
                                            <p:txEl>
                                              <p:pRg st="0" end="0"/>
                                            </p:txEl>
                                          </p:spTgt>
                                        </p:tgtEl>
                                        <p:attrNameLst>
                                          <p:attrName>style.visibility</p:attrName>
                                        </p:attrNameLst>
                                      </p:cBhvr>
                                      <p:to>
                                        <p:strVal val="visible"/>
                                      </p:to>
                                    </p:set>
                                    <p:anim calcmode="lin" valueType="num">
                                      <p:cBhvr>
                                        <p:cTn id="8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8">
                                            <p:txEl>
                                              <p:pRg st="0" end="0"/>
                                            </p:txEl>
                                          </p:spTgt>
                                        </p:tgtEl>
                                      </p:cBhvr>
                                    </p:animEffect>
                                  </p:child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9">
                                            <p:txEl>
                                              <p:pRg st="0" end="0"/>
                                            </p:txEl>
                                          </p:spTgt>
                                        </p:tgtEl>
                                        <p:attrNameLst>
                                          <p:attrName>style.visibility</p:attrName>
                                        </p:attrNameLst>
                                      </p:cBhvr>
                                      <p:to>
                                        <p:strVal val="visible"/>
                                      </p:to>
                                    </p:set>
                                    <p:anim calcmode="lin" valueType="num">
                                      <p:cBhvr>
                                        <p:cTn id="8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9">
                                            <p:txEl>
                                              <p:pRg st="0" end="0"/>
                                            </p:txEl>
                                          </p:spTgt>
                                        </p:tgtEl>
                                      </p:cBhvr>
                                    </p:animEffec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2">
                                            <p:txEl>
                                              <p:pRg st="0" end="0"/>
                                            </p:txEl>
                                          </p:spTgt>
                                        </p:tgtEl>
                                        <p:attrNameLst>
                                          <p:attrName>style.visibility</p:attrName>
                                        </p:attrNameLst>
                                      </p:cBhvr>
                                      <p:to>
                                        <p:strVal val="visible"/>
                                      </p:to>
                                    </p:set>
                                    <p:anim calcmode="lin" valueType="num">
                                      <p:cBhvr>
                                        <p:cTn id="9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12">
                                            <p:txEl>
                                              <p:pRg st="0" end="0"/>
                                            </p:txEl>
                                          </p:spTgt>
                                        </p:tgtEl>
                                      </p:cBhvr>
                                    </p:animEffect>
                                  </p:childTnLst>
                                </p:cTn>
                              </p:par>
                            </p:childTnLst>
                          </p:cTn>
                        </p:par>
                      </p:childTnLst>
                    </p:cTn>
                  </p:par>
                </p:childTnLst>
              </p:cTn>
              <p:nextCondLst>
                <p:cond evt="onClick" delay="0">
                  <p:tgtEl>
                    <p:spTgt spid="19"/>
                  </p:tgtEl>
                </p:cond>
              </p:nextCondLst>
            </p:seq>
          </p:childTnLst>
        </p:cTn>
      </p:par>
    </p:tnLst>
    <p:bldLst>
      <p:bldP spid="2" grpId="0" animBg="1"/>
      <p:bldP spid="3" grpId="0"/>
      <p:bldP spid="10" grpId="0"/>
      <p:bldP spid="5" grpId="0"/>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876800" y="304800"/>
            <a:ext cx="3581400" cy="1295400"/>
          </a:xfrm>
          <a:prstGeom prst="cloudCallout">
            <a:avLst>
              <a:gd name="adj1" fmla="val -31665"/>
              <a:gd name="adj2" fmla="val 12132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838200" y="4724400"/>
            <a:ext cx="7467600" cy="1569660"/>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200" b="1" dirty="0" smtClean="0">
                <a:latin typeface="Times New Roman" pitchFamily="18" charset="0"/>
                <a:cs typeface="Times New Roman" pitchFamily="18" charset="0"/>
              </a:rPr>
              <a:t>Go to section A4, read the passage and choose which verb is better. Underline the word you choose. It`s your </a:t>
            </a:r>
            <a:r>
              <a:rPr lang="en-US" sz="3200" b="1" smtClean="0">
                <a:latin typeface="Times New Roman" pitchFamily="18" charset="0"/>
                <a:cs typeface="Times New Roman" pitchFamily="18" charset="0"/>
              </a:rPr>
              <a:t>home work.</a:t>
            </a:r>
            <a:endParaRPr lang="en-US" sz="3200" b="1" dirty="0">
              <a:latin typeface="Elephant"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2057400" y="1447800"/>
            <a:ext cx="3078747" cy="2969009"/>
          </a:xfrm>
          <a:prstGeom prst="rect">
            <a:avLst/>
          </a:prstGeom>
        </p:spPr>
      </p:pic>
      <p:sp>
        <p:nvSpPr>
          <p:cNvPr id="6" name="Rectangle 5"/>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752600" y="4343400"/>
            <a:ext cx="5715000" cy="1219200"/>
          </a:xfrm>
          <a:prstGeom prst="round2Diag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2060"/>
                </a:solidFill>
                <a:latin typeface="Elephant" pitchFamily="18" charset="0"/>
                <a:cs typeface="Times New Roman" pitchFamily="18" charset="0"/>
              </a:rPr>
              <a:t>Welcome</a:t>
            </a:r>
            <a:endParaRPr lang="en-US" sz="6000" dirty="0">
              <a:solidFill>
                <a:srgbClr val="002060"/>
              </a:solidFill>
              <a:latin typeface="Elephant" pitchFamily="18" charset="0"/>
              <a:cs typeface="Times New Roman" pitchFamily="18" charset="0"/>
            </a:endParaRPr>
          </a:p>
        </p:txBody>
      </p:sp>
      <p:pic>
        <p:nvPicPr>
          <p:cNvPr id="4" name="Picture 3" descr="gggh.jpg"/>
          <p:cNvPicPr>
            <a:picLocks noChangeAspect="1"/>
          </p:cNvPicPr>
          <p:nvPr/>
        </p:nvPicPr>
        <p:blipFill>
          <a:blip r:embed="rId3"/>
          <a:stretch>
            <a:fillRect/>
          </a:stretch>
        </p:blipFill>
        <p:spPr>
          <a:xfrm>
            <a:off x="2743200" y="838200"/>
            <a:ext cx="35814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2247900" y="2819400"/>
            <a:ext cx="4648200" cy="1905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85800" y="1946562"/>
            <a:ext cx="4038599" cy="3657600"/>
          </a:xfrm>
          <a:prstGeom prst="round2DiagRect">
            <a:avLst/>
          </a:prstGeom>
          <a:blipFill>
            <a:blip r:embed="rId3"/>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sz="2000" b="1" dirty="0" smtClean="0">
                <a:solidFill>
                  <a:srgbClr val="002060"/>
                </a:solidFill>
                <a:latin typeface="Times New Roman" pitchFamily="18" charset="0"/>
                <a:cs typeface="Times New Roman" pitchFamily="18" charset="0"/>
              </a:rPr>
              <a:t>SK. Md. </a:t>
            </a:r>
            <a:r>
              <a:rPr lang="en-US" sz="2000" b="1" dirty="0" err="1" smtClean="0">
                <a:solidFill>
                  <a:srgbClr val="002060"/>
                </a:solidFill>
                <a:latin typeface="Times New Roman" pitchFamily="18" charset="0"/>
                <a:cs typeface="Times New Roman" pitchFamily="18" charset="0"/>
              </a:rPr>
              <a:t>Harunar</a:t>
            </a:r>
            <a:r>
              <a:rPr lang="en-US" sz="2000" b="1" dirty="0" smtClean="0">
                <a:solidFill>
                  <a:srgbClr val="002060"/>
                </a:solidFill>
                <a:latin typeface="Times New Roman" pitchFamily="18" charset="0"/>
                <a:cs typeface="Times New Roman" pitchFamily="18" charset="0"/>
              </a:rPr>
              <a:t> Rashid – SAT</a:t>
            </a:r>
          </a:p>
          <a:p>
            <a:pPr algn="ctr"/>
            <a:r>
              <a:rPr lang="en-US" sz="2000" b="1" dirty="0" err="1" smtClean="0">
                <a:solidFill>
                  <a:srgbClr val="002060"/>
                </a:solidFill>
                <a:latin typeface="Times New Roman" pitchFamily="18" charset="0"/>
                <a:cs typeface="Times New Roman" pitchFamily="18" charset="0"/>
              </a:rPr>
              <a:t>Sonatola</a:t>
            </a:r>
            <a:r>
              <a:rPr lang="en-US" sz="2000" b="1" dirty="0" smtClean="0">
                <a:solidFill>
                  <a:srgbClr val="002060"/>
                </a:solidFill>
                <a:latin typeface="Times New Roman" pitchFamily="18" charset="0"/>
                <a:cs typeface="Times New Roman" pitchFamily="18" charset="0"/>
              </a:rPr>
              <a:t> Model High School</a:t>
            </a:r>
          </a:p>
          <a:p>
            <a:pPr algn="ctr"/>
            <a:r>
              <a:rPr lang="en-US" sz="2000" b="1" dirty="0" err="1" smtClean="0">
                <a:solidFill>
                  <a:srgbClr val="002060"/>
                </a:solidFill>
                <a:latin typeface="Times New Roman" pitchFamily="18" charset="0"/>
                <a:cs typeface="Times New Roman" pitchFamily="18" charset="0"/>
              </a:rPr>
              <a:t>Sonatola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Bogra</a:t>
            </a:r>
            <a:r>
              <a:rPr lang="en-US" sz="2000" b="1" dirty="0" smtClean="0">
                <a:solidFill>
                  <a:srgbClr val="002060"/>
                </a:solidFill>
                <a:latin typeface="Times New Roman" pitchFamily="18" charset="0"/>
                <a:cs typeface="Times New Roman" pitchFamily="18" charset="0"/>
              </a:rPr>
              <a:t>.</a:t>
            </a:r>
          </a:p>
          <a:p>
            <a:pPr algn="ctr"/>
            <a:r>
              <a:rPr lang="en-US" sz="2000" b="1" dirty="0" smtClean="0">
                <a:solidFill>
                  <a:srgbClr val="002060"/>
                </a:solidFill>
                <a:latin typeface="Times New Roman" pitchFamily="18" charset="0"/>
                <a:cs typeface="Times New Roman" pitchFamily="18" charset="0"/>
              </a:rPr>
              <a:t>01714622498.</a:t>
            </a:r>
            <a:endParaRPr lang="en-US" sz="2000" b="1" dirty="0">
              <a:solidFill>
                <a:srgbClr val="002060"/>
              </a:solidFill>
              <a:latin typeface="Times New Roman" pitchFamily="18" charset="0"/>
              <a:cs typeface="Times New Roman" pitchFamily="18" charset="0"/>
            </a:endParaRPr>
          </a:p>
        </p:txBody>
      </p:sp>
      <p:sp>
        <p:nvSpPr>
          <p:cNvPr id="5" name="Round Diagonal Corner Rectangle 4"/>
          <p:cNvSpPr/>
          <p:nvPr/>
        </p:nvSpPr>
        <p:spPr>
          <a:xfrm>
            <a:off x="4876800" y="1905000"/>
            <a:ext cx="3771900" cy="3657600"/>
          </a:xfrm>
          <a:prstGeom prst="round2DiagRect">
            <a:avLst/>
          </a:prstGeom>
          <a:blipFill>
            <a:blip r:embed="rId4"/>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400" b="1" dirty="0" smtClean="0">
                <a:solidFill>
                  <a:srgbClr val="002060"/>
                </a:solidFill>
                <a:latin typeface="Times New Roman" pitchFamily="18" charset="0"/>
                <a:cs typeface="Times New Roman" pitchFamily="18" charset="0"/>
              </a:rPr>
              <a:t>Class : Six</a:t>
            </a:r>
          </a:p>
          <a:p>
            <a:pPr algn="ctr"/>
            <a:r>
              <a:rPr lang="en-US" sz="2400" b="1" dirty="0" smtClean="0">
                <a:solidFill>
                  <a:srgbClr val="002060"/>
                </a:solidFill>
                <a:latin typeface="Times New Roman" pitchFamily="18" charset="0"/>
                <a:cs typeface="Times New Roman" pitchFamily="18" charset="0"/>
              </a:rPr>
              <a:t>English For Today</a:t>
            </a:r>
          </a:p>
          <a:p>
            <a:pPr algn="ctr"/>
            <a:r>
              <a:rPr lang="en-US" sz="2400" b="1" dirty="0" smtClean="0">
                <a:solidFill>
                  <a:srgbClr val="002060"/>
                </a:solidFill>
                <a:latin typeface="Times New Roman" pitchFamily="18" charset="0"/>
                <a:cs typeface="Times New Roman" pitchFamily="18" charset="0"/>
              </a:rPr>
              <a:t>Lesson : 6</a:t>
            </a:r>
            <a:endParaRPr lang="en-US" sz="24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305" y="2258289"/>
            <a:ext cx="11049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 Diagonal Corner Rectangle 6"/>
          <p:cNvSpPr/>
          <p:nvPr/>
        </p:nvSpPr>
        <p:spPr>
          <a:xfrm>
            <a:off x="2819400" y="609600"/>
            <a:ext cx="3886200" cy="762000"/>
          </a:xfrm>
          <a:prstGeom prst="round2DiagRect">
            <a:avLst/>
          </a:prstGeom>
          <a:blipFill>
            <a:blip r:embed="rId6"/>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latin typeface="Times New Roman" pitchFamily="18" charset="0"/>
                <a:cs typeface="Times New Roman" pitchFamily="18" charset="0"/>
              </a:rPr>
              <a:t>Identity</a:t>
            </a:r>
            <a:endParaRPr lang="en-US" sz="4400" b="1" dirty="0">
              <a:solidFill>
                <a:srgbClr val="002060"/>
              </a:solidFill>
              <a:latin typeface="Times New Roman" pitchFamily="18" charset="0"/>
              <a:cs typeface="Times New Roman" pitchFamily="18" charset="0"/>
            </a:endParaRPr>
          </a:p>
        </p:txBody>
      </p:sp>
      <p:pic>
        <p:nvPicPr>
          <p:cNvPr id="8" name="Picture 7" descr="six.jpg"/>
          <p:cNvPicPr>
            <a:picLocks noChangeAspect="1"/>
          </p:cNvPicPr>
          <p:nvPr/>
        </p:nvPicPr>
        <p:blipFill>
          <a:blip r:embed="rId7" cstate="print"/>
          <a:stretch>
            <a:fillRect/>
          </a:stretch>
        </p:blipFill>
        <p:spPr>
          <a:xfrm>
            <a:off x="6324600" y="2362200"/>
            <a:ext cx="1066800" cy="1356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19200" y="533400"/>
            <a:ext cx="6934200" cy="1077218"/>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Look at the picture and guess what are they ?  Do you like these dishes? </a:t>
            </a:r>
          </a:p>
        </p:txBody>
      </p:sp>
      <p:pic>
        <p:nvPicPr>
          <p:cNvPr id="8" name="Picture 7" descr="mp.jpg"/>
          <p:cNvPicPr>
            <a:picLocks noChangeAspect="1"/>
          </p:cNvPicPr>
          <p:nvPr/>
        </p:nvPicPr>
        <p:blipFill>
          <a:blip r:embed="rId3"/>
          <a:stretch>
            <a:fillRect/>
          </a:stretch>
        </p:blipFill>
        <p:spPr>
          <a:xfrm>
            <a:off x="6324600" y="2133600"/>
            <a:ext cx="2286000" cy="2362200"/>
          </a:xfrm>
          <a:prstGeom prst="rect">
            <a:avLst/>
          </a:prstGeom>
          <a:ln w="3175">
            <a:solidFill>
              <a:schemeClr val="tx1"/>
            </a:solidFill>
          </a:ln>
        </p:spPr>
      </p:pic>
      <p:pic>
        <p:nvPicPr>
          <p:cNvPr id="9" name="Picture 8" descr="mp2.jpg"/>
          <p:cNvPicPr>
            <a:picLocks noChangeAspect="1"/>
          </p:cNvPicPr>
          <p:nvPr/>
        </p:nvPicPr>
        <p:blipFill>
          <a:blip r:embed="rId4"/>
          <a:stretch>
            <a:fillRect/>
          </a:stretch>
        </p:blipFill>
        <p:spPr>
          <a:xfrm>
            <a:off x="2971800" y="1905000"/>
            <a:ext cx="3124200" cy="2743200"/>
          </a:xfrm>
          <a:prstGeom prst="rect">
            <a:avLst/>
          </a:prstGeom>
        </p:spPr>
      </p:pic>
      <p:pic>
        <p:nvPicPr>
          <p:cNvPr id="10" name="Picture 9" descr="mp3.jpg"/>
          <p:cNvPicPr>
            <a:picLocks noChangeAspect="1"/>
          </p:cNvPicPr>
          <p:nvPr/>
        </p:nvPicPr>
        <p:blipFill>
          <a:blip r:embed="rId5"/>
          <a:stretch>
            <a:fillRect/>
          </a:stretch>
        </p:blipFill>
        <p:spPr>
          <a:xfrm>
            <a:off x="381000" y="2209800"/>
            <a:ext cx="2286000" cy="2362200"/>
          </a:xfrm>
          <a:prstGeom prst="rect">
            <a:avLst/>
          </a:prstGeom>
        </p:spPr>
      </p:pic>
      <p:sp>
        <p:nvSpPr>
          <p:cNvPr id="12" name="TextBox 11"/>
          <p:cNvSpPr txBox="1"/>
          <p:nvPr/>
        </p:nvSpPr>
        <p:spPr>
          <a:xfrm>
            <a:off x="304800" y="4724400"/>
            <a:ext cx="2362200" cy="83099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Vegetable </a:t>
            </a:r>
            <a:r>
              <a:rPr lang="en-US" sz="2400" b="1" dirty="0" err="1" smtClean="0"/>
              <a:t>Khichuri</a:t>
            </a:r>
            <a:endParaRPr lang="en-US" sz="2400" b="1" dirty="0"/>
          </a:p>
        </p:txBody>
      </p:sp>
      <p:sp>
        <p:nvSpPr>
          <p:cNvPr id="15" name="TextBox 14"/>
          <p:cNvSpPr txBox="1"/>
          <p:nvPr/>
        </p:nvSpPr>
        <p:spPr>
          <a:xfrm>
            <a:off x="6400800" y="4648200"/>
            <a:ext cx="2133600" cy="83099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err="1" smtClean="0"/>
              <a:t>Vuna</a:t>
            </a:r>
            <a:endParaRPr lang="en-US" sz="2400" b="1" dirty="0" smtClean="0"/>
          </a:p>
          <a:p>
            <a:pPr algn="ctr"/>
            <a:r>
              <a:rPr lang="en-US" sz="2400" b="1" dirty="0" smtClean="0"/>
              <a:t> </a:t>
            </a:r>
            <a:r>
              <a:rPr lang="en-US" sz="2400" b="1" dirty="0" err="1" smtClean="0"/>
              <a:t>Khichuri</a:t>
            </a:r>
            <a:endParaRPr lang="en-US" sz="2400" b="1" dirty="0"/>
          </a:p>
        </p:txBody>
      </p:sp>
      <p:sp>
        <p:nvSpPr>
          <p:cNvPr id="16" name="TextBox 15"/>
          <p:cNvSpPr txBox="1"/>
          <p:nvPr/>
        </p:nvSpPr>
        <p:spPr>
          <a:xfrm>
            <a:off x="3048000" y="4876800"/>
            <a:ext cx="2819400" cy="584775"/>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3200" b="1" dirty="0" err="1" smtClean="0"/>
              <a:t>Moragpolau</a:t>
            </a:r>
            <a:endParaRPr lang="en-US" sz="3200" b="1" dirty="0"/>
          </a:p>
        </p:txBody>
      </p:sp>
      <p:sp>
        <p:nvSpPr>
          <p:cNvPr id="17" name="TextBox 16"/>
          <p:cNvSpPr txBox="1"/>
          <p:nvPr/>
        </p:nvSpPr>
        <p:spPr>
          <a:xfrm>
            <a:off x="1447800" y="5943600"/>
            <a:ext cx="6096000" cy="523220"/>
          </a:xfrm>
          <a:prstGeom prst="rect">
            <a:avLst/>
          </a:prstGeom>
          <a:solidFill>
            <a:schemeClr val="accent4">
              <a:lumMod val="20000"/>
              <a:lumOff val="80000"/>
            </a:schemeClr>
          </a:solidFill>
          <a:ln w="9525">
            <a:solidFill>
              <a:schemeClr val="tx1"/>
            </a:solidFill>
          </a:ln>
        </p:spPr>
        <p:txBody>
          <a:bodyPr wrap="square" rtlCol="0">
            <a:spAutoFit/>
          </a:bodyPr>
          <a:lstStyle/>
          <a:p>
            <a:pPr algn="ctr"/>
            <a:r>
              <a:rPr lang="en-US" sz="2800" b="1" dirty="0" smtClean="0"/>
              <a:t>T. What is your favorite food?</a:t>
            </a:r>
            <a:endParaRPr lang="en-US" sz="2800" b="1" dirty="0"/>
          </a:p>
        </p:txBody>
      </p:sp>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7"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43000" y="4191000"/>
            <a:ext cx="7162800" cy="20574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It smells good !</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endParaRPr>
          </a:p>
          <a:p>
            <a:pPr algn="ctr"/>
            <a:r>
              <a:rPr lang="en-US" sz="3600" b="1" dirty="0" smtClean="0">
                <a:solidFill>
                  <a:srgbClr val="00B0F0"/>
                </a:solidFill>
                <a:latin typeface="Times New Roman" pitchFamily="18" charset="0"/>
                <a:cs typeface="Times New Roman" pitchFamily="18" charset="0"/>
              </a:rPr>
              <a:t>( Lesson – 6 )</a:t>
            </a:r>
            <a:endParaRPr lang="en-US" sz="3600" b="1" dirty="0">
              <a:solidFill>
                <a:srgbClr val="00B0F0"/>
              </a:solidFill>
              <a:latin typeface="Times New Roman" pitchFamily="18" charset="0"/>
              <a:cs typeface="Times New Roman" pitchFamily="18" charset="0"/>
            </a:endParaRPr>
          </a:p>
        </p:txBody>
      </p:sp>
      <p:sp>
        <p:nvSpPr>
          <p:cNvPr id="4" name="Round Diagonal Corner Rectangle 3"/>
          <p:cNvSpPr/>
          <p:nvPr/>
        </p:nvSpPr>
        <p:spPr>
          <a:xfrm>
            <a:off x="1143000" y="457200"/>
            <a:ext cx="6972300" cy="1295400"/>
          </a:xfrm>
          <a:prstGeom prst="round2Diag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latin typeface="Times New Roman" pitchFamily="18" charset="0"/>
                <a:cs typeface="Times New Roman" pitchFamily="18" charset="0"/>
              </a:rPr>
              <a:t>Today`s topic</a:t>
            </a:r>
            <a:endParaRPr lang="en-US" sz="2400" b="1" dirty="0">
              <a:solidFill>
                <a:srgbClr val="002060"/>
              </a:solidFill>
              <a:latin typeface="Times New Roman" pitchFamily="18" charset="0"/>
              <a:cs typeface="Times New Roman" pitchFamily="18" charset="0"/>
            </a:endParaRPr>
          </a:p>
        </p:txBody>
      </p:sp>
      <p:pic>
        <p:nvPicPr>
          <p:cNvPr id="6" name="Picture 5" descr="smell.png"/>
          <p:cNvPicPr>
            <a:picLocks noChangeAspect="1"/>
          </p:cNvPicPr>
          <p:nvPr/>
        </p:nvPicPr>
        <p:blipFill>
          <a:blip r:embed="rId3"/>
          <a:stretch>
            <a:fillRect/>
          </a:stretch>
        </p:blipFill>
        <p:spPr>
          <a:xfrm>
            <a:off x="2819400" y="1752600"/>
            <a:ext cx="3810532" cy="2362200"/>
          </a:xfrm>
          <a:prstGeom prst="rect">
            <a:avLst/>
          </a:prstGeom>
          <a:ln w="3175">
            <a:solidFill>
              <a:schemeClr val="tx1"/>
            </a:solidFill>
          </a:ln>
        </p:spPr>
      </p:pic>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0" y="609600"/>
            <a:ext cx="4876800" cy="58477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t>Learning outcomes</a:t>
            </a:r>
            <a:endParaRPr lang="en-US" sz="3200" b="1" dirty="0"/>
          </a:p>
        </p:txBody>
      </p:sp>
      <p:graphicFrame>
        <p:nvGraphicFramePr>
          <p:cNvPr id="4" name="Diagram 3"/>
          <p:cNvGraphicFramePr/>
          <p:nvPr>
            <p:extLst>
              <p:ext uri="{D42A27DB-BD31-4B8C-83A1-F6EECF244321}">
                <p14:modId xmlns:p14="http://schemas.microsoft.com/office/powerpoint/2010/main" val="2708437771"/>
              </p:ext>
            </p:extLst>
          </p:nvPr>
        </p:nvGraphicFramePr>
        <p:xfrm>
          <a:off x="1524000" y="2438400"/>
          <a:ext cx="6324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47700" y="1461075"/>
            <a:ext cx="8153400" cy="6858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2">
                    <a:lumMod val="10000"/>
                  </a:schemeClr>
                </a:solidFill>
              </a:rPr>
              <a:t>After completing this lesson students will be able to ..</a:t>
            </a:r>
            <a:endParaRPr lang="en-US" sz="2400" b="1" dirty="0">
              <a:solidFill>
                <a:schemeClr val="bg2">
                  <a:lumMod val="10000"/>
                </a:schemeClr>
              </a:solidFill>
            </a:endParaRPr>
          </a:p>
        </p:txBody>
      </p:sp>
    </p:spTree>
    <p:extLst>
      <p:ext uri="{BB962C8B-B14F-4D97-AF65-F5344CB8AC3E}">
        <p14:creationId xmlns:p14="http://schemas.microsoft.com/office/powerpoint/2010/main" val="23404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B8FF6A54-3793-4D91-AEF6-25766B2CD8A3}"/>
                                            </p:graphicEl>
                                          </p:spTgt>
                                        </p:tgtEl>
                                        <p:attrNameLst>
                                          <p:attrName>style.visibility</p:attrName>
                                        </p:attrNameLst>
                                      </p:cBhvr>
                                      <p:to>
                                        <p:strVal val="visible"/>
                                      </p:to>
                                    </p:set>
                                    <p:animEffect transition="in" filter="wipe(left)">
                                      <p:cBhvr>
                                        <p:cTn id="20" dur="1000"/>
                                        <p:tgtEl>
                                          <p:spTgt spid="4">
                                            <p:graphicEl>
                                              <a:dgm id="{B8FF6A54-3793-4D91-AEF6-25766B2CD8A3}"/>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DF8CE800-ED68-4DD6-8567-BED64ED2B9D1}"/>
                                            </p:graphicEl>
                                          </p:spTgt>
                                        </p:tgtEl>
                                        <p:attrNameLst>
                                          <p:attrName>style.visibility</p:attrName>
                                        </p:attrNameLst>
                                      </p:cBhvr>
                                      <p:to>
                                        <p:strVal val="visible"/>
                                      </p:to>
                                    </p:set>
                                    <p:animEffect transition="in" filter="wipe(left)">
                                      <p:cBhvr>
                                        <p:cTn id="23" dur="1000"/>
                                        <p:tgtEl>
                                          <p:spTgt spid="4">
                                            <p:graphicEl>
                                              <a:dgm id="{DF8CE800-ED68-4DD6-8567-BED64ED2B9D1}"/>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503189F6-8585-4FDE-8ED0-C847157B990E}"/>
                                            </p:graphicEl>
                                          </p:spTgt>
                                        </p:tgtEl>
                                        <p:attrNameLst>
                                          <p:attrName>style.visibility</p:attrName>
                                        </p:attrNameLst>
                                      </p:cBhvr>
                                      <p:to>
                                        <p:strVal val="visible"/>
                                      </p:to>
                                    </p:set>
                                    <p:animEffect transition="in" filter="wipe(left)">
                                      <p:cBhvr>
                                        <p:cTn id="26" dur="1000"/>
                                        <p:tgtEl>
                                          <p:spTgt spid="4">
                                            <p:graphicEl>
                                              <a:dgm id="{503189F6-8585-4FDE-8ED0-C847157B990E}"/>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1A102E22-0AB2-45AD-B203-6DC829E609BE}"/>
                                            </p:graphicEl>
                                          </p:spTgt>
                                        </p:tgtEl>
                                        <p:attrNameLst>
                                          <p:attrName>style.visibility</p:attrName>
                                        </p:attrNameLst>
                                      </p:cBhvr>
                                      <p:to>
                                        <p:strVal val="visible"/>
                                      </p:to>
                                    </p:set>
                                    <p:animEffect transition="in" filter="wipe(left)">
                                      <p:cBhvr>
                                        <p:cTn id="29" dur="1000"/>
                                        <p:tgtEl>
                                          <p:spTgt spid="4">
                                            <p:graphicEl>
                                              <a:dgm id="{1A102E22-0AB2-45AD-B203-6DC829E609BE}"/>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graphicEl>
                                              <a:dgm id="{9986C040-90EA-4B3E-963A-06894F4BD1EB}"/>
                                            </p:graphicEl>
                                          </p:spTgt>
                                        </p:tgtEl>
                                        <p:attrNameLst>
                                          <p:attrName>style.visibility</p:attrName>
                                        </p:attrNameLst>
                                      </p:cBhvr>
                                      <p:to>
                                        <p:strVal val="visible"/>
                                      </p:to>
                                    </p:set>
                                    <p:animEffect transition="in" filter="wipe(left)">
                                      <p:cBhvr>
                                        <p:cTn id="32" dur="1000"/>
                                        <p:tgtEl>
                                          <p:spTgt spid="4">
                                            <p:graphicEl>
                                              <a:dgm id="{9986C040-90EA-4B3E-963A-06894F4BD1E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graphicEl>
                                              <a:dgm id="{5269A6E9-A96D-45E5-B1C2-2629B2F73EFD}"/>
                                            </p:graphicEl>
                                          </p:spTgt>
                                        </p:tgtEl>
                                        <p:attrNameLst>
                                          <p:attrName>style.visibility</p:attrName>
                                        </p:attrNameLst>
                                      </p:cBhvr>
                                      <p:to>
                                        <p:strVal val="visible"/>
                                      </p:to>
                                    </p:set>
                                    <p:animEffect transition="in" filter="wipe(left)">
                                      <p:cBhvr>
                                        <p:cTn id="35" dur="1000"/>
                                        <p:tgtEl>
                                          <p:spTgt spid="4">
                                            <p:graphicEl>
                                              <a:dgm id="{5269A6E9-A96D-45E5-B1C2-2629B2F73E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uiExpand="1">
        <p:bldSub>
          <a:bldDgm/>
        </p:bldSub>
      </p:bldGraphic>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315200" cy="83099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AU" sz="2400" b="1" dirty="0" smtClean="0">
                <a:latin typeface="Times New Roman" panose="02020603050405020304" pitchFamily="18" charset="0"/>
                <a:cs typeface="Times New Roman" panose="02020603050405020304" pitchFamily="18" charset="0"/>
              </a:rPr>
              <a:t>Dear Students at first listen to me attentively then answer the following questions :-</a:t>
            </a:r>
            <a:endParaRPr lang="en-AU" sz="2400" b="1" dirty="0">
              <a:latin typeface="Times New Roman" panose="02020603050405020304" pitchFamily="18" charset="0"/>
              <a:cs typeface="Times New Roman" panose="02020603050405020304" pitchFamily="18" charset="0"/>
            </a:endParaRPr>
          </a:p>
        </p:txBody>
      </p:sp>
      <p:pic>
        <p:nvPicPr>
          <p:cNvPr id="12" name="Picture 11" descr="smell.png"/>
          <p:cNvPicPr>
            <a:picLocks noChangeAspect="1"/>
          </p:cNvPicPr>
          <p:nvPr/>
        </p:nvPicPr>
        <p:blipFill>
          <a:blip r:embed="rId3"/>
          <a:stretch>
            <a:fillRect/>
          </a:stretch>
        </p:blipFill>
        <p:spPr>
          <a:xfrm>
            <a:off x="5029200" y="1905000"/>
            <a:ext cx="2896132" cy="2057400"/>
          </a:xfrm>
          <a:prstGeom prst="rect">
            <a:avLst/>
          </a:prstGeom>
          <a:ln w="3175">
            <a:solidFill>
              <a:schemeClr val="tx1"/>
            </a:solidFill>
          </a:ln>
        </p:spPr>
      </p:pic>
      <p:pic>
        <p:nvPicPr>
          <p:cNvPr id="13" name="Picture 12" descr="reading2.jpg"/>
          <p:cNvPicPr>
            <a:picLocks noChangeAspect="1"/>
          </p:cNvPicPr>
          <p:nvPr/>
        </p:nvPicPr>
        <p:blipFill>
          <a:blip r:embed="rId4"/>
          <a:stretch>
            <a:fillRect/>
          </a:stretch>
        </p:blipFill>
        <p:spPr>
          <a:xfrm>
            <a:off x="1219200" y="1905000"/>
            <a:ext cx="3200400" cy="2133600"/>
          </a:xfrm>
          <a:prstGeom prst="rect">
            <a:avLst/>
          </a:prstGeom>
        </p:spPr>
      </p:pic>
      <p:sp>
        <p:nvSpPr>
          <p:cNvPr id="14" name="TextBox 13"/>
          <p:cNvSpPr txBox="1"/>
          <p:nvPr/>
        </p:nvSpPr>
        <p:spPr>
          <a:xfrm>
            <a:off x="1066800" y="4267200"/>
            <a:ext cx="7239000" cy="1938992"/>
          </a:xfrm>
          <a:prstGeom prst="rect">
            <a:avLst/>
          </a:prstGeom>
          <a:noFill/>
        </p:spPr>
        <p:txBody>
          <a:bodyPr wrap="square" rtlCol="0">
            <a:spAutoFit/>
          </a:bodyPr>
          <a:lstStyle/>
          <a:p>
            <a:pPr marL="342900" indent="-342900">
              <a:buAutoNum type="arabicPeriod"/>
            </a:pPr>
            <a:r>
              <a:rPr lang="en-US" sz="2400" b="1" dirty="0" smtClean="0"/>
              <a:t>Who is cooking and what?</a:t>
            </a:r>
          </a:p>
          <a:p>
            <a:pPr marL="342900" indent="-342900">
              <a:buAutoNum type="arabicPeriod"/>
            </a:pPr>
            <a:r>
              <a:rPr lang="en-US" sz="2400" b="1" dirty="0" smtClean="0"/>
              <a:t>What is </a:t>
            </a:r>
            <a:r>
              <a:rPr lang="en-US" sz="2400" b="1" dirty="0" err="1" smtClean="0"/>
              <a:t>Amal`s</a:t>
            </a:r>
            <a:r>
              <a:rPr lang="en-US" sz="2400" b="1" dirty="0" smtClean="0"/>
              <a:t>  favorite dish?</a:t>
            </a:r>
          </a:p>
          <a:p>
            <a:pPr marL="342900" indent="-342900">
              <a:buAutoNum type="arabicPeriod"/>
            </a:pPr>
            <a:r>
              <a:rPr lang="en-US" sz="2400" b="1" dirty="0" smtClean="0"/>
              <a:t>What is the meaning of smell?</a:t>
            </a:r>
          </a:p>
          <a:p>
            <a:pPr marL="342900" indent="-342900">
              <a:buAutoNum type="arabicPeriod"/>
            </a:pPr>
            <a:r>
              <a:rPr lang="en-US" sz="2400" b="1" dirty="0" smtClean="0"/>
              <a:t>What should we do before eat?</a:t>
            </a:r>
          </a:p>
          <a:p>
            <a:pPr marL="342900" indent="-342900">
              <a:buAutoNum type="arabicPeriod"/>
            </a:pPr>
            <a:r>
              <a:rPr lang="en-US" sz="2400" b="1" dirty="0" smtClean="0"/>
              <a:t>What is </a:t>
            </a:r>
            <a:r>
              <a:rPr lang="en-US" sz="2400" b="1" dirty="0" err="1" smtClean="0"/>
              <a:t>Amal`s</a:t>
            </a:r>
            <a:r>
              <a:rPr lang="en-US" sz="2400" b="1" dirty="0" smtClean="0"/>
              <a:t> mother doing ?</a:t>
            </a:r>
            <a:endParaRPr lang="en-US" sz="2400" b="1" dirty="0"/>
          </a:p>
        </p:txBody>
      </p:sp>
      <p:sp>
        <p:nvSpPr>
          <p:cNvPr id="8" name="Rectangle 7"/>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6884" y="386616"/>
            <a:ext cx="3342479" cy="707886"/>
          </a:xfrm>
          <a:prstGeom prst="rect">
            <a:avLst/>
          </a:prstGeom>
          <a:solidFill>
            <a:schemeClr val="bg2">
              <a:lumMod val="90000"/>
            </a:schemeClr>
          </a:solidFill>
          <a:ln w="3175">
            <a:solidFill>
              <a:schemeClr val="tx1"/>
            </a:solidFill>
          </a:ln>
        </p:spPr>
        <p:txBody>
          <a:bodyPr wrap="square" rtlCol="0">
            <a:spAutoFit/>
          </a:bodyPr>
          <a:lstStyle/>
          <a:p>
            <a:pPr algn="ctr"/>
            <a:r>
              <a:rPr lang="en-AU" sz="4000" b="1" dirty="0" smtClean="0">
                <a:latin typeface="Times New Roman" panose="02020603050405020304" pitchFamily="18" charset="0"/>
                <a:cs typeface="Times New Roman" panose="02020603050405020304" pitchFamily="18" charset="0"/>
              </a:rPr>
              <a:t>Doorbell</a:t>
            </a:r>
            <a:endParaRPr lang="en-AU"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40984" y="5600387"/>
            <a:ext cx="3450084" cy="646331"/>
          </a:xfrm>
          <a:prstGeom prst="rect">
            <a:avLst/>
          </a:prstGeom>
          <a:solidFill>
            <a:schemeClr val="bg2">
              <a:lumMod val="90000"/>
            </a:schemeClr>
          </a:solidFill>
          <a:ln w="3175">
            <a:solidFill>
              <a:schemeClr val="tx1"/>
            </a:solidFill>
          </a:ln>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Calling bell</a:t>
            </a:r>
            <a:endParaRPr lang="en-AU"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45084" y="4732265"/>
            <a:ext cx="6172200" cy="646331"/>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The doorbell is ringing </a:t>
            </a:r>
            <a:endParaRPr lang="en-AU" sz="3600" b="1" dirty="0">
              <a:latin typeface="Times New Roman" panose="02020603050405020304" pitchFamily="18" charset="0"/>
              <a:cs typeface="Times New Roman" panose="02020603050405020304" pitchFamily="18" charset="0"/>
            </a:endParaRPr>
          </a:p>
        </p:txBody>
      </p:sp>
      <p:pic>
        <p:nvPicPr>
          <p:cNvPr id="9" name="Picture 8" descr="dbb.jpg"/>
          <p:cNvPicPr>
            <a:picLocks noChangeAspect="1"/>
          </p:cNvPicPr>
          <p:nvPr/>
        </p:nvPicPr>
        <p:blipFill>
          <a:blip r:embed="rId3"/>
          <a:stretch>
            <a:fillRect/>
          </a:stretch>
        </p:blipFill>
        <p:spPr>
          <a:xfrm>
            <a:off x="3440984" y="1465371"/>
            <a:ext cx="3264616" cy="2863830"/>
          </a:xfrm>
          <a:prstGeom prst="rect">
            <a:avLst/>
          </a:prstGeom>
        </p:spPr>
      </p:pic>
      <p:sp>
        <p:nvSpPr>
          <p:cNvPr id="10" name="Rectangle 9"/>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62000" y="697421"/>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ounded Rectangle 13"/>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1632655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childTnLst>
              </p:cTn>
              <p:nextCondLst>
                <p:cond evt="onClick" delay="0">
                  <p:tgtEl>
                    <p:spTgt spid="14"/>
                  </p:tgtEl>
                </p:cond>
              </p:nextCondLst>
            </p:seq>
          </p:childTnLst>
        </p:cTn>
      </p:par>
    </p:tnLst>
    <p:bldLst>
      <p:bldP spid="5"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599" y="4538710"/>
            <a:ext cx="6857999"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err="1" smtClean="0">
                <a:solidFill>
                  <a:srgbClr val="002060"/>
                </a:solidFill>
                <a:latin typeface="Times New Roman" pitchFamily="18" charset="0"/>
                <a:cs typeface="Times New Roman" pitchFamily="18" charset="0"/>
              </a:rPr>
              <a:t>Amal`s</a:t>
            </a:r>
            <a:r>
              <a:rPr lang="en-US" sz="2800" b="1" dirty="0" smtClean="0">
                <a:solidFill>
                  <a:srgbClr val="002060"/>
                </a:solidFill>
                <a:latin typeface="Times New Roman" pitchFamily="18" charset="0"/>
                <a:cs typeface="Times New Roman" pitchFamily="18" charset="0"/>
              </a:rPr>
              <a:t> father cooked delicious food</a:t>
            </a:r>
            <a:endParaRPr lang="en-US" sz="2800" b="1" dirty="0">
              <a:solidFill>
                <a:srgbClr val="002060"/>
              </a:solidFill>
              <a:latin typeface="Times New Roman" pitchFamily="18" charset="0"/>
              <a:cs typeface="Times New Roman" pitchFamily="18" charset="0"/>
            </a:endParaRPr>
          </a:p>
        </p:txBody>
      </p:sp>
      <p:sp>
        <p:nvSpPr>
          <p:cNvPr id="2" name="TextBox 1"/>
          <p:cNvSpPr txBox="1"/>
          <p:nvPr/>
        </p:nvSpPr>
        <p:spPr>
          <a:xfrm>
            <a:off x="3503385" y="1001234"/>
            <a:ext cx="2133600"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AU" sz="3600" b="1" dirty="0" smtClean="0">
                <a:latin typeface="Times New Roman" panose="02020603050405020304" pitchFamily="18" charset="0"/>
                <a:cs typeface="Times New Roman" panose="02020603050405020304" pitchFamily="18" charset="0"/>
              </a:rPr>
              <a:t>Delicious</a:t>
            </a:r>
            <a:endParaRPr lang="en-AU"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65825" y="5539944"/>
            <a:ext cx="2514600"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AU" sz="3600" b="1" dirty="0" smtClean="0">
                <a:latin typeface="Times New Roman" panose="02020603050405020304" pitchFamily="18" charset="0"/>
                <a:cs typeface="Times New Roman" panose="02020603050405020304" pitchFamily="18" charset="0"/>
              </a:rPr>
              <a:t>Tasty food</a:t>
            </a:r>
            <a:endParaRPr lang="en-AU" sz="3600" b="1" dirty="0">
              <a:latin typeface="Times New Roman" panose="02020603050405020304" pitchFamily="18" charset="0"/>
              <a:cs typeface="Times New Roman" panose="02020603050405020304" pitchFamily="18" charset="0"/>
            </a:endParaRPr>
          </a:p>
        </p:txBody>
      </p:sp>
      <p:pic>
        <p:nvPicPr>
          <p:cNvPr id="10" name="Picture 9" descr="mp2.jpg"/>
          <p:cNvPicPr>
            <a:picLocks noChangeAspect="1"/>
          </p:cNvPicPr>
          <p:nvPr/>
        </p:nvPicPr>
        <p:blipFill>
          <a:blip r:embed="rId3"/>
          <a:stretch>
            <a:fillRect/>
          </a:stretch>
        </p:blipFill>
        <p:spPr>
          <a:xfrm>
            <a:off x="3057524" y="1862471"/>
            <a:ext cx="2724150" cy="2362200"/>
          </a:xfrm>
          <a:prstGeom prst="rect">
            <a:avLst/>
          </a:prstGeom>
        </p:spPr>
      </p:pic>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nextCondLst>
                <p:cond evt="onClick" delay="0">
                  <p:tgtEl>
                    <p:spTgt spid="15"/>
                  </p:tgtEl>
                </p:cond>
              </p:nextCondLst>
            </p:seq>
          </p:childTnLst>
        </p:cTn>
      </p:par>
    </p:tnLst>
    <p:bldLst>
      <p:bldP spid="17" grpId="0" animBg="1"/>
      <p:bldP spid="2" grpId="0" animBg="1"/>
      <p:bldP spid="3"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3532</TotalTime>
  <Words>1101</Words>
  <Application>Microsoft Office PowerPoint</Application>
  <PresentationFormat>On-screen Show (4:3)</PresentationFormat>
  <Paragraphs>175</Paragraphs>
  <Slides>21</Slides>
  <Notes>16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Book Antiqua</vt:lpstr>
      <vt:lpstr>Calibri</vt:lpstr>
      <vt:lpstr>Century Gothic</vt:lpstr>
      <vt:lpstr>Elephant</vt:lpstr>
      <vt:lpstr>Impact</vt:lpstr>
      <vt:lpstr>MonooMJ</vt:lpstr>
      <vt:lpstr>Nikosh</vt:lpstr>
      <vt:lpstr>Times New Roman</vt:lpstr>
      <vt:lpstr>Verdana</vt:lpstr>
      <vt:lpstr>Wingdings 2</vt:lpstr>
      <vt:lpstr>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MR.HARUN</cp:lastModifiedBy>
  <cp:revision>374</cp:revision>
  <dcterms:created xsi:type="dcterms:W3CDTF">2006-08-16T00:00:00Z</dcterms:created>
  <dcterms:modified xsi:type="dcterms:W3CDTF">2015-06-25T09:18:26Z</dcterms:modified>
</cp:coreProperties>
</file>